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sldIdLst>
    <p:sldId id="256" r:id="rId5"/>
    <p:sldId id="257" r:id="rId6"/>
    <p:sldId id="265" r:id="rId7"/>
    <p:sldId id="258" r:id="rId8"/>
    <p:sldId id="259" r:id="rId9"/>
    <p:sldId id="260" r:id="rId10"/>
    <p:sldId id="261" r:id="rId11"/>
    <p:sldId id="266" r:id="rId12"/>
    <p:sldId id="262" r:id="rId13"/>
    <p:sldId id="263" r:id="rId14"/>
    <p:sldId id="264" r:id="rId15"/>
    <p:sldId id="267" r:id="rId16"/>
    <p:sldId id="268" r:id="rId17"/>
    <p:sldId id="269" r:id="rId18"/>
    <p:sldId id="270" r:id="rId19"/>
    <p:sldId id="272" r:id="rId20"/>
    <p:sldId id="271" r:id="rId21"/>
    <p:sldId id="27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53B854-6AF8-C317-37F5-8E03B421295B}" v="3774" dt="2025-02-26T08:03:03.180"/>
    <p1510:client id="{3DEBD565-23C4-43C3-A401-678C7770C595}" v="109" dt="2025-02-26T01:12:40.351"/>
    <p1510:client id="{853BF4C4-410A-F42A-2756-398382D4CE02}" v="37" dt="2025-02-26T16:56:50.745"/>
    <p1510:client id="{92534FEB-EFF5-F306-543B-7EF47D1E17C6}" v="151" dt="2025-02-25T23:51:02.094"/>
    <p1510:client id="{A85FA248-E624-EC48-1202-0B91776D0AAA}" v="74" dt="2025-02-25T22:33:08.635"/>
    <p1510:client id="{CCEDFE66-6F98-4FAF-88BF-758393589A0D}" v="4" dt="2025-02-26T22:27:36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mando Sanchez" userId="ef263ed8-6068-44c9-b303-14e340d30f68" providerId="ADAL" clId="{CCEDFE66-6F98-4FAF-88BF-758393589A0D}"/>
    <pc:docChg chg="custSel modSld">
      <pc:chgData name="Armando Sanchez" userId="ef263ed8-6068-44c9-b303-14e340d30f68" providerId="ADAL" clId="{CCEDFE66-6F98-4FAF-88BF-758393589A0D}" dt="2025-02-26T22:27:36.299" v="4" actId="1076"/>
      <pc:docMkLst>
        <pc:docMk/>
      </pc:docMkLst>
      <pc:sldChg chg="addSp delSp modSp mod">
        <pc:chgData name="Armando Sanchez" userId="ef263ed8-6068-44c9-b303-14e340d30f68" providerId="ADAL" clId="{CCEDFE66-6F98-4FAF-88BF-758393589A0D}" dt="2025-02-26T22:27:36.299" v="4" actId="1076"/>
        <pc:sldMkLst>
          <pc:docMk/>
          <pc:sldMk cId="1330439641" sldId="271"/>
        </pc:sldMkLst>
        <pc:picChg chg="del">
          <ac:chgData name="Armando Sanchez" userId="ef263ed8-6068-44c9-b303-14e340d30f68" providerId="ADAL" clId="{CCEDFE66-6F98-4FAF-88BF-758393589A0D}" dt="2025-02-26T22:27:14.065" v="0" actId="21"/>
          <ac:picMkLst>
            <pc:docMk/>
            <pc:sldMk cId="1330439641" sldId="271"/>
            <ac:picMk id="4" creationId="{A060028D-C442-8627-3C5E-BB5AC3FB639F}"/>
          </ac:picMkLst>
        </pc:picChg>
        <pc:picChg chg="add mod">
          <ac:chgData name="Armando Sanchez" userId="ef263ed8-6068-44c9-b303-14e340d30f68" providerId="ADAL" clId="{CCEDFE66-6F98-4FAF-88BF-758393589A0D}" dt="2025-02-26T22:27:36.299" v="4" actId="1076"/>
          <ac:picMkLst>
            <pc:docMk/>
            <pc:sldMk cId="1330439641" sldId="271"/>
            <ac:picMk id="1026" creationId="{76694783-BE7A-EA89-2B80-E0053244DC7D}"/>
          </ac:picMkLst>
        </pc:pic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6" Type="http://schemas.openxmlformats.org/officeDocument/2006/relationships/image" Target="../media/image18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sv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svg"/><Relationship Id="rId13" Type="http://schemas.openxmlformats.org/officeDocument/2006/relationships/image" Target="../media/image44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sv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6" Type="http://schemas.openxmlformats.org/officeDocument/2006/relationships/image" Target="../media/image37.sv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svg"/><Relationship Id="rId4" Type="http://schemas.openxmlformats.org/officeDocument/2006/relationships/image" Target="../media/image35.svg"/><Relationship Id="rId9" Type="http://schemas.openxmlformats.org/officeDocument/2006/relationships/image" Target="../media/image40.png"/><Relationship Id="rId14" Type="http://schemas.openxmlformats.org/officeDocument/2006/relationships/image" Target="../media/image4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6" Type="http://schemas.openxmlformats.org/officeDocument/2006/relationships/image" Target="../media/image18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sv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svg"/><Relationship Id="rId13" Type="http://schemas.openxmlformats.org/officeDocument/2006/relationships/image" Target="../media/image44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sv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6" Type="http://schemas.openxmlformats.org/officeDocument/2006/relationships/image" Target="../media/image37.sv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svg"/><Relationship Id="rId4" Type="http://schemas.openxmlformats.org/officeDocument/2006/relationships/image" Target="../media/image35.svg"/><Relationship Id="rId9" Type="http://schemas.openxmlformats.org/officeDocument/2006/relationships/image" Target="../media/image40.png"/><Relationship Id="rId14" Type="http://schemas.openxmlformats.org/officeDocument/2006/relationships/image" Target="../media/image4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7F2394-97CE-4ADF-B345-10670F0B188B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14DF2FD-9C17-45D1-82BD-76B2C7BC1034}">
      <dgm:prSet/>
      <dgm:spPr/>
      <dgm:t>
        <a:bodyPr/>
        <a:lstStyle/>
        <a:p>
          <a:pPr rtl="0"/>
          <a:r>
            <a:rPr lang="en-US" b="0" u="none" dirty="0">
              <a:latin typeface="Grandview Display"/>
            </a:rPr>
            <a:t>School/academic</a:t>
          </a:r>
          <a:endParaRPr lang="en-US" b="1" u="none" dirty="0"/>
        </a:p>
      </dgm:t>
    </dgm:pt>
    <dgm:pt modelId="{B0E338AC-0139-4165-AFA2-15EBC3AA8FFA}" type="parTrans" cxnId="{735893A0-28CB-41E2-86F5-65BDC683C0C6}">
      <dgm:prSet/>
      <dgm:spPr/>
      <dgm:t>
        <a:bodyPr/>
        <a:lstStyle/>
        <a:p>
          <a:endParaRPr lang="en-US"/>
        </a:p>
      </dgm:t>
    </dgm:pt>
    <dgm:pt modelId="{97E8EE66-F01F-43BF-BB43-EDE9E4523146}" type="sibTrans" cxnId="{735893A0-28CB-41E2-86F5-65BDC683C0C6}">
      <dgm:prSet/>
      <dgm:spPr/>
      <dgm:t>
        <a:bodyPr/>
        <a:lstStyle/>
        <a:p>
          <a:endParaRPr lang="en-US"/>
        </a:p>
      </dgm:t>
    </dgm:pt>
    <dgm:pt modelId="{B36320E3-550C-42E2-A168-426C97895ACA}">
      <dgm:prSet/>
      <dgm:spPr/>
      <dgm:t>
        <a:bodyPr/>
        <a:lstStyle/>
        <a:p>
          <a:pPr rtl="0"/>
          <a:r>
            <a:rPr lang="en-US" dirty="0"/>
            <a:t>Work</a:t>
          </a:r>
          <a:r>
            <a:rPr lang="en-US" dirty="0">
              <a:latin typeface="Grandview Display"/>
            </a:rPr>
            <a:t>, career</a:t>
          </a:r>
          <a:endParaRPr lang="en-US" dirty="0"/>
        </a:p>
      </dgm:t>
    </dgm:pt>
    <dgm:pt modelId="{B78B2927-CAC0-470D-BFDF-77CD9B42761A}" type="parTrans" cxnId="{88798105-D1D8-496D-BE10-0D539E24B062}">
      <dgm:prSet/>
      <dgm:spPr/>
      <dgm:t>
        <a:bodyPr/>
        <a:lstStyle/>
        <a:p>
          <a:endParaRPr lang="en-US"/>
        </a:p>
      </dgm:t>
    </dgm:pt>
    <dgm:pt modelId="{3A9869E1-51B8-49D7-87B3-2FFFB7DFDF52}" type="sibTrans" cxnId="{88798105-D1D8-496D-BE10-0D539E24B062}">
      <dgm:prSet/>
      <dgm:spPr/>
      <dgm:t>
        <a:bodyPr/>
        <a:lstStyle/>
        <a:p>
          <a:endParaRPr lang="en-US"/>
        </a:p>
      </dgm:t>
    </dgm:pt>
    <dgm:pt modelId="{D2434A41-56C1-4B0F-BA4D-5675A935F69D}">
      <dgm:prSet/>
      <dgm:spPr/>
      <dgm:t>
        <a:bodyPr/>
        <a:lstStyle/>
        <a:p>
          <a:r>
            <a:rPr lang="en-US" dirty="0"/>
            <a:t>Financial</a:t>
          </a:r>
        </a:p>
      </dgm:t>
    </dgm:pt>
    <dgm:pt modelId="{5A286F65-7B14-41FF-B944-72EBE6F3106C}" type="parTrans" cxnId="{AFD2146F-5EFC-40FB-BBFC-F9223CA74B4A}">
      <dgm:prSet/>
      <dgm:spPr/>
      <dgm:t>
        <a:bodyPr/>
        <a:lstStyle/>
        <a:p>
          <a:endParaRPr lang="en-US"/>
        </a:p>
      </dgm:t>
    </dgm:pt>
    <dgm:pt modelId="{110FB245-2B67-4742-A90E-590D36521B8C}" type="sibTrans" cxnId="{AFD2146F-5EFC-40FB-BBFC-F9223CA74B4A}">
      <dgm:prSet/>
      <dgm:spPr/>
      <dgm:t>
        <a:bodyPr/>
        <a:lstStyle/>
        <a:p>
          <a:endParaRPr lang="en-US"/>
        </a:p>
      </dgm:t>
    </dgm:pt>
    <dgm:pt modelId="{55A647E3-BA89-40F3-B038-C8E1BEDC9484}">
      <dgm:prSet/>
      <dgm:spPr/>
      <dgm:t>
        <a:bodyPr/>
        <a:lstStyle/>
        <a:p>
          <a:r>
            <a:rPr lang="en-US" dirty="0"/>
            <a:t>Interpersonal (friends, family, romantic partner, etc.)</a:t>
          </a:r>
        </a:p>
      </dgm:t>
    </dgm:pt>
    <dgm:pt modelId="{D108E692-E132-437A-B0BB-106E4C531E58}" type="parTrans" cxnId="{0FC55CE3-C6D0-4BA9-8A39-FA5D70B0307A}">
      <dgm:prSet/>
      <dgm:spPr/>
      <dgm:t>
        <a:bodyPr/>
        <a:lstStyle/>
        <a:p>
          <a:endParaRPr lang="en-US"/>
        </a:p>
      </dgm:t>
    </dgm:pt>
    <dgm:pt modelId="{6BB537B0-1187-44E7-B26B-B22FE09A13C3}" type="sibTrans" cxnId="{0FC55CE3-C6D0-4BA9-8A39-FA5D70B0307A}">
      <dgm:prSet/>
      <dgm:spPr/>
      <dgm:t>
        <a:bodyPr/>
        <a:lstStyle/>
        <a:p>
          <a:endParaRPr lang="en-US"/>
        </a:p>
      </dgm:t>
    </dgm:pt>
    <dgm:pt modelId="{E2CBAD9A-3ECD-419F-A259-48BF6B7C1102}">
      <dgm:prSet/>
      <dgm:spPr/>
      <dgm:t>
        <a:bodyPr/>
        <a:lstStyle/>
        <a:p>
          <a:r>
            <a:rPr lang="en-US" dirty="0"/>
            <a:t>Societal, political</a:t>
          </a:r>
        </a:p>
      </dgm:t>
    </dgm:pt>
    <dgm:pt modelId="{63B9BF1F-5CAB-4470-B052-D80719CEF7DA}" type="parTrans" cxnId="{9AB781AD-DA84-4323-9070-4ECE5B7248C4}">
      <dgm:prSet/>
      <dgm:spPr/>
      <dgm:t>
        <a:bodyPr/>
        <a:lstStyle/>
        <a:p>
          <a:endParaRPr lang="en-US"/>
        </a:p>
      </dgm:t>
    </dgm:pt>
    <dgm:pt modelId="{C15BD7EC-E6DB-4777-B630-DDCFA531B431}" type="sibTrans" cxnId="{9AB781AD-DA84-4323-9070-4ECE5B7248C4}">
      <dgm:prSet/>
      <dgm:spPr/>
      <dgm:t>
        <a:bodyPr/>
        <a:lstStyle/>
        <a:p>
          <a:endParaRPr lang="en-US"/>
        </a:p>
      </dgm:t>
    </dgm:pt>
    <dgm:pt modelId="{A63839C8-0D7E-4436-BD0B-D2C6783C55A0}">
      <dgm:prSet/>
      <dgm:spPr/>
      <dgm:t>
        <a:bodyPr/>
        <a:lstStyle/>
        <a:p>
          <a:r>
            <a:rPr lang="en-US" dirty="0"/>
            <a:t>And </a:t>
          </a:r>
          <a:r>
            <a:rPr lang="en-US" dirty="0">
              <a:latin typeface="Grandview Display"/>
            </a:rPr>
            <a:t>others</a:t>
          </a:r>
          <a:endParaRPr lang="en-US" dirty="0"/>
        </a:p>
      </dgm:t>
    </dgm:pt>
    <dgm:pt modelId="{4AC8A4DA-2497-41EB-A601-235FC947A72C}" type="parTrans" cxnId="{5CFE0D2E-FED1-472E-B7E0-5D1EF02C4892}">
      <dgm:prSet/>
      <dgm:spPr/>
      <dgm:t>
        <a:bodyPr/>
        <a:lstStyle/>
        <a:p>
          <a:endParaRPr lang="en-US"/>
        </a:p>
      </dgm:t>
    </dgm:pt>
    <dgm:pt modelId="{832CA17D-48AF-4801-9749-7FB6E2BD2D79}" type="sibTrans" cxnId="{5CFE0D2E-FED1-472E-B7E0-5D1EF02C4892}">
      <dgm:prSet/>
      <dgm:spPr/>
      <dgm:t>
        <a:bodyPr/>
        <a:lstStyle/>
        <a:p>
          <a:endParaRPr lang="en-US"/>
        </a:p>
      </dgm:t>
    </dgm:pt>
    <dgm:pt modelId="{8FFA5D85-BFB3-4219-B745-6993E25AAAD6}" type="pres">
      <dgm:prSet presAssocID="{9E7F2394-97CE-4ADF-B345-10670F0B188B}" presName="vert0" presStyleCnt="0">
        <dgm:presLayoutVars>
          <dgm:dir/>
          <dgm:animOne val="branch"/>
          <dgm:animLvl val="lvl"/>
        </dgm:presLayoutVars>
      </dgm:prSet>
      <dgm:spPr/>
    </dgm:pt>
    <dgm:pt modelId="{3FF1D3CF-D62C-4BF2-8742-BA56858E87A7}" type="pres">
      <dgm:prSet presAssocID="{014DF2FD-9C17-45D1-82BD-76B2C7BC1034}" presName="thickLine" presStyleLbl="alignNode1" presStyleIdx="0" presStyleCnt="6"/>
      <dgm:spPr/>
    </dgm:pt>
    <dgm:pt modelId="{84DB4C0A-59C7-4372-9018-61A6106066F4}" type="pres">
      <dgm:prSet presAssocID="{014DF2FD-9C17-45D1-82BD-76B2C7BC1034}" presName="horz1" presStyleCnt="0"/>
      <dgm:spPr/>
    </dgm:pt>
    <dgm:pt modelId="{A82E233D-E5AD-4ED3-9D94-1930275CD216}" type="pres">
      <dgm:prSet presAssocID="{014DF2FD-9C17-45D1-82BD-76B2C7BC1034}" presName="tx1" presStyleLbl="revTx" presStyleIdx="0" presStyleCnt="6"/>
      <dgm:spPr/>
    </dgm:pt>
    <dgm:pt modelId="{C7249D55-D0ED-4826-8DD9-209DD43D1CBA}" type="pres">
      <dgm:prSet presAssocID="{014DF2FD-9C17-45D1-82BD-76B2C7BC1034}" presName="vert1" presStyleCnt="0"/>
      <dgm:spPr/>
    </dgm:pt>
    <dgm:pt modelId="{45BAF739-CD43-4E35-8BA4-5BD668397941}" type="pres">
      <dgm:prSet presAssocID="{B36320E3-550C-42E2-A168-426C97895ACA}" presName="thickLine" presStyleLbl="alignNode1" presStyleIdx="1" presStyleCnt="6"/>
      <dgm:spPr/>
    </dgm:pt>
    <dgm:pt modelId="{AFEA9501-E990-4C61-B21E-F1DAB5673EA5}" type="pres">
      <dgm:prSet presAssocID="{B36320E3-550C-42E2-A168-426C97895ACA}" presName="horz1" presStyleCnt="0"/>
      <dgm:spPr/>
    </dgm:pt>
    <dgm:pt modelId="{67DCC996-2F26-409C-A3C7-10B3D952A113}" type="pres">
      <dgm:prSet presAssocID="{B36320E3-550C-42E2-A168-426C97895ACA}" presName="tx1" presStyleLbl="revTx" presStyleIdx="1" presStyleCnt="6"/>
      <dgm:spPr/>
    </dgm:pt>
    <dgm:pt modelId="{498C3CCF-20EC-4522-BA8C-54CBD497B23F}" type="pres">
      <dgm:prSet presAssocID="{B36320E3-550C-42E2-A168-426C97895ACA}" presName="vert1" presStyleCnt="0"/>
      <dgm:spPr/>
    </dgm:pt>
    <dgm:pt modelId="{C485C251-F722-4B9D-8CC8-9EAAB262D566}" type="pres">
      <dgm:prSet presAssocID="{D2434A41-56C1-4B0F-BA4D-5675A935F69D}" presName="thickLine" presStyleLbl="alignNode1" presStyleIdx="2" presStyleCnt="6"/>
      <dgm:spPr/>
    </dgm:pt>
    <dgm:pt modelId="{8100B90E-FE2C-4158-81AB-3AE4D5E4F3FE}" type="pres">
      <dgm:prSet presAssocID="{D2434A41-56C1-4B0F-BA4D-5675A935F69D}" presName="horz1" presStyleCnt="0"/>
      <dgm:spPr/>
    </dgm:pt>
    <dgm:pt modelId="{5928EA56-4C31-405C-8D01-A95AFC587750}" type="pres">
      <dgm:prSet presAssocID="{D2434A41-56C1-4B0F-BA4D-5675A935F69D}" presName="tx1" presStyleLbl="revTx" presStyleIdx="2" presStyleCnt="6"/>
      <dgm:spPr/>
    </dgm:pt>
    <dgm:pt modelId="{358A1F5C-47C6-49EC-81BD-9C4AB2012DD8}" type="pres">
      <dgm:prSet presAssocID="{D2434A41-56C1-4B0F-BA4D-5675A935F69D}" presName="vert1" presStyleCnt="0"/>
      <dgm:spPr/>
    </dgm:pt>
    <dgm:pt modelId="{EEE71C3B-F60F-40CB-B6BD-B4DD2917FD46}" type="pres">
      <dgm:prSet presAssocID="{55A647E3-BA89-40F3-B038-C8E1BEDC9484}" presName="thickLine" presStyleLbl="alignNode1" presStyleIdx="3" presStyleCnt="6"/>
      <dgm:spPr/>
    </dgm:pt>
    <dgm:pt modelId="{14F734A2-B903-48F8-9EB8-5691E4307099}" type="pres">
      <dgm:prSet presAssocID="{55A647E3-BA89-40F3-B038-C8E1BEDC9484}" presName="horz1" presStyleCnt="0"/>
      <dgm:spPr/>
    </dgm:pt>
    <dgm:pt modelId="{C81DA0BD-3EAF-4922-87C3-EAF0D05C6A74}" type="pres">
      <dgm:prSet presAssocID="{55A647E3-BA89-40F3-B038-C8E1BEDC9484}" presName="tx1" presStyleLbl="revTx" presStyleIdx="3" presStyleCnt="6"/>
      <dgm:spPr/>
    </dgm:pt>
    <dgm:pt modelId="{1568E28D-37D2-4B9E-BFEE-AC6237AE792D}" type="pres">
      <dgm:prSet presAssocID="{55A647E3-BA89-40F3-B038-C8E1BEDC9484}" presName="vert1" presStyleCnt="0"/>
      <dgm:spPr/>
    </dgm:pt>
    <dgm:pt modelId="{12F7873A-765E-457E-AECC-89B5594F0DF6}" type="pres">
      <dgm:prSet presAssocID="{E2CBAD9A-3ECD-419F-A259-48BF6B7C1102}" presName="thickLine" presStyleLbl="alignNode1" presStyleIdx="4" presStyleCnt="6"/>
      <dgm:spPr/>
    </dgm:pt>
    <dgm:pt modelId="{B49C83B3-B8B3-46C0-A83B-8424B9D2FE90}" type="pres">
      <dgm:prSet presAssocID="{E2CBAD9A-3ECD-419F-A259-48BF6B7C1102}" presName="horz1" presStyleCnt="0"/>
      <dgm:spPr/>
    </dgm:pt>
    <dgm:pt modelId="{4007CDF7-80ED-433B-B86B-53B66F27225B}" type="pres">
      <dgm:prSet presAssocID="{E2CBAD9A-3ECD-419F-A259-48BF6B7C1102}" presName="tx1" presStyleLbl="revTx" presStyleIdx="4" presStyleCnt="6"/>
      <dgm:spPr/>
    </dgm:pt>
    <dgm:pt modelId="{00ADEACB-9320-4B3A-A651-36C1AAB37CA6}" type="pres">
      <dgm:prSet presAssocID="{E2CBAD9A-3ECD-419F-A259-48BF6B7C1102}" presName="vert1" presStyleCnt="0"/>
      <dgm:spPr/>
    </dgm:pt>
    <dgm:pt modelId="{D6D79983-7222-4C73-A9EF-A1687CD8C60C}" type="pres">
      <dgm:prSet presAssocID="{A63839C8-0D7E-4436-BD0B-D2C6783C55A0}" presName="thickLine" presStyleLbl="alignNode1" presStyleIdx="5" presStyleCnt="6"/>
      <dgm:spPr/>
    </dgm:pt>
    <dgm:pt modelId="{8667E81B-2279-46DC-95FC-C18E0EE14758}" type="pres">
      <dgm:prSet presAssocID="{A63839C8-0D7E-4436-BD0B-D2C6783C55A0}" presName="horz1" presStyleCnt="0"/>
      <dgm:spPr/>
    </dgm:pt>
    <dgm:pt modelId="{0DE7D4AF-951C-4282-8EF6-2417EB5333F6}" type="pres">
      <dgm:prSet presAssocID="{A63839C8-0D7E-4436-BD0B-D2C6783C55A0}" presName="tx1" presStyleLbl="revTx" presStyleIdx="5" presStyleCnt="6"/>
      <dgm:spPr/>
    </dgm:pt>
    <dgm:pt modelId="{EE7E8B02-663B-4989-8F46-073C5B814D68}" type="pres">
      <dgm:prSet presAssocID="{A63839C8-0D7E-4436-BD0B-D2C6783C55A0}" presName="vert1" presStyleCnt="0"/>
      <dgm:spPr/>
    </dgm:pt>
  </dgm:ptLst>
  <dgm:cxnLst>
    <dgm:cxn modelId="{88798105-D1D8-496D-BE10-0D539E24B062}" srcId="{9E7F2394-97CE-4ADF-B345-10670F0B188B}" destId="{B36320E3-550C-42E2-A168-426C97895ACA}" srcOrd="1" destOrd="0" parTransId="{B78B2927-CAC0-470D-BFDF-77CD9B42761A}" sibTransId="{3A9869E1-51B8-49D7-87B3-2FFFB7DFDF52}"/>
    <dgm:cxn modelId="{5CFE0D2E-FED1-472E-B7E0-5D1EF02C4892}" srcId="{9E7F2394-97CE-4ADF-B345-10670F0B188B}" destId="{A63839C8-0D7E-4436-BD0B-D2C6783C55A0}" srcOrd="5" destOrd="0" parTransId="{4AC8A4DA-2497-41EB-A601-235FC947A72C}" sibTransId="{832CA17D-48AF-4801-9749-7FB6E2BD2D79}"/>
    <dgm:cxn modelId="{2A63DD6D-B9B6-4E81-BF6B-AB590F511481}" type="presOf" srcId="{A63839C8-0D7E-4436-BD0B-D2C6783C55A0}" destId="{0DE7D4AF-951C-4282-8EF6-2417EB5333F6}" srcOrd="0" destOrd="0" presId="urn:microsoft.com/office/officeart/2008/layout/LinedList"/>
    <dgm:cxn modelId="{AFD2146F-5EFC-40FB-BBFC-F9223CA74B4A}" srcId="{9E7F2394-97CE-4ADF-B345-10670F0B188B}" destId="{D2434A41-56C1-4B0F-BA4D-5675A935F69D}" srcOrd="2" destOrd="0" parTransId="{5A286F65-7B14-41FF-B944-72EBE6F3106C}" sibTransId="{110FB245-2B67-4742-A90E-590D36521B8C}"/>
    <dgm:cxn modelId="{5ABAB796-58E8-40F1-9B52-7F0600339D1A}" type="presOf" srcId="{B36320E3-550C-42E2-A168-426C97895ACA}" destId="{67DCC996-2F26-409C-A3C7-10B3D952A113}" srcOrd="0" destOrd="0" presId="urn:microsoft.com/office/officeart/2008/layout/LinedList"/>
    <dgm:cxn modelId="{735893A0-28CB-41E2-86F5-65BDC683C0C6}" srcId="{9E7F2394-97CE-4ADF-B345-10670F0B188B}" destId="{014DF2FD-9C17-45D1-82BD-76B2C7BC1034}" srcOrd="0" destOrd="0" parTransId="{B0E338AC-0139-4165-AFA2-15EBC3AA8FFA}" sibTransId="{97E8EE66-F01F-43BF-BB43-EDE9E4523146}"/>
    <dgm:cxn modelId="{2C1821A3-85F7-495C-81AD-6081D4922FC9}" type="presOf" srcId="{55A647E3-BA89-40F3-B038-C8E1BEDC9484}" destId="{C81DA0BD-3EAF-4922-87C3-EAF0D05C6A74}" srcOrd="0" destOrd="0" presId="urn:microsoft.com/office/officeart/2008/layout/LinedList"/>
    <dgm:cxn modelId="{9AB781AD-DA84-4323-9070-4ECE5B7248C4}" srcId="{9E7F2394-97CE-4ADF-B345-10670F0B188B}" destId="{E2CBAD9A-3ECD-419F-A259-48BF6B7C1102}" srcOrd="4" destOrd="0" parTransId="{63B9BF1F-5CAB-4470-B052-D80719CEF7DA}" sibTransId="{C15BD7EC-E6DB-4777-B630-DDCFA531B431}"/>
    <dgm:cxn modelId="{308DC9AD-C068-4E74-8DF7-1D8FB1E77AC0}" type="presOf" srcId="{014DF2FD-9C17-45D1-82BD-76B2C7BC1034}" destId="{A82E233D-E5AD-4ED3-9D94-1930275CD216}" srcOrd="0" destOrd="0" presId="urn:microsoft.com/office/officeart/2008/layout/LinedList"/>
    <dgm:cxn modelId="{0E4FFABD-0AC0-4202-8BC7-9BAFA407B2B4}" type="presOf" srcId="{E2CBAD9A-3ECD-419F-A259-48BF6B7C1102}" destId="{4007CDF7-80ED-433B-B86B-53B66F27225B}" srcOrd="0" destOrd="0" presId="urn:microsoft.com/office/officeart/2008/layout/LinedList"/>
    <dgm:cxn modelId="{0FC55CE3-C6D0-4BA9-8A39-FA5D70B0307A}" srcId="{9E7F2394-97CE-4ADF-B345-10670F0B188B}" destId="{55A647E3-BA89-40F3-B038-C8E1BEDC9484}" srcOrd="3" destOrd="0" parTransId="{D108E692-E132-437A-B0BB-106E4C531E58}" sibTransId="{6BB537B0-1187-44E7-B26B-B22FE09A13C3}"/>
    <dgm:cxn modelId="{AE8D2FEB-E6FF-4B4B-8A3F-5671D8F04CF5}" type="presOf" srcId="{9E7F2394-97CE-4ADF-B345-10670F0B188B}" destId="{8FFA5D85-BFB3-4219-B745-6993E25AAAD6}" srcOrd="0" destOrd="0" presId="urn:microsoft.com/office/officeart/2008/layout/LinedList"/>
    <dgm:cxn modelId="{ABC229F8-FC47-4807-822D-295EC085AE43}" type="presOf" srcId="{D2434A41-56C1-4B0F-BA4D-5675A935F69D}" destId="{5928EA56-4C31-405C-8D01-A95AFC587750}" srcOrd="0" destOrd="0" presId="urn:microsoft.com/office/officeart/2008/layout/LinedList"/>
    <dgm:cxn modelId="{C448E558-E83A-458B-BD6B-217FEC558810}" type="presParOf" srcId="{8FFA5D85-BFB3-4219-B745-6993E25AAAD6}" destId="{3FF1D3CF-D62C-4BF2-8742-BA56858E87A7}" srcOrd="0" destOrd="0" presId="urn:microsoft.com/office/officeart/2008/layout/LinedList"/>
    <dgm:cxn modelId="{D0FC3FCE-9558-4ED1-8AFC-CD3E3CFD82CA}" type="presParOf" srcId="{8FFA5D85-BFB3-4219-B745-6993E25AAAD6}" destId="{84DB4C0A-59C7-4372-9018-61A6106066F4}" srcOrd="1" destOrd="0" presId="urn:microsoft.com/office/officeart/2008/layout/LinedList"/>
    <dgm:cxn modelId="{FAB0D31B-7077-4A67-8A93-4984F91D9AB4}" type="presParOf" srcId="{84DB4C0A-59C7-4372-9018-61A6106066F4}" destId="{A82E233D-E5AD-4ED3-9D94-1930275CD216}" srcOrd="0" destOrd="0" presId="urn:microsoft.com/office/officeart/2008/layout/LinedList"/>
    <dgm:cxn modelId="{E7376FAB-9FB7-4640-B9F3-354379E3A20D}" type="presParOf" srcId="{84DB4C0A-59C7-4372-9018-61A6106066F4}" destId="{C7249D55-D0ED-4826-8DD9-209DD43D1CBA}" srcOrd="1" destOrd="0" presId="urn:microsoft.com/office/officeart/2008/layout/LinedList"/>
    <dgm:cxn modelId="{7E6993E5-90D9-487A-AF96-EFE53B049D6D}" type="presParOf" srcId="{8FFA5D85-BFB3-4219-B745-6993E25AAAD6}" destId="{45BAF739-CD43-4E35-8BA4-5BD668397941}" srcOrd="2" destOrd="0" presId="urn:microsoft.com/office/officeart/2008/layout/LinedList"/>
    <dgm:cxn modelId="{87EE8A2A-A2CA-4F7E-8026-CF085D25C73C}" type="presParOf" srcId="{8FFA5D85-BFB3-4219-B745-6993E25AAAD6}" destId="{AFEA9501-E990-4C61-B21E-F1DAB5673EA5}" srcOrd="3" destOrd="0" presId="urn:microsoft.com/office/officeart/2008/layout/LinedList"/>
    <dgm:cxn modelId="{B9F46234-9F99-4AF5-9954-66B46EF7281E}" type="presParOf" srcId="{AFEA9501-E990-4C61-B21E-F1DAB5673EA5}" destId="{67DCC996-2F26-409C-A3C7-10B3D952A113}" srcOrd="0" destOrd="0" presId="urn:microsoft.com/office/officeart/2008/layout/LinedList"/>
    <dgm:cxn modelId="{B1767FC2-503B-4ED6-AD9F-3DC7AD5188B1}" type="presParOf" srcId="{AFEA9501-E990-4C61-B21E-F1DAB5673EA5}" destId="{498C3CCF-20EC-4522-BA8C-54CBD497B23F}" srcOrd="1" destOrd="0" presId="urn:microsoft.com/office/officeart/2008/layout/LinedList"/>
    <dgm:cxn modelId="{0880E332-C08C-4F61-8E63-3E6DAFAC86B3}" type="presParOf" srcId="{8FFA5D85-BFB3-4219-B745-6993E25AAAD6}" destId="{C485C251-F722-4B9D-8CC8-9EAAB262D566}" srcOrd="4" destOrd="0" presId="urn:microsoft.com/office/officeart/2008/layout/LinedList"/>
    <dgm:cxn modelId="{0EE32424-06DA-4613-B164-C41D26E64129}" type="presParOf" srcId="{8FFA5D85-BFB3-4219-B745-6993E25AAAD6}" destId="{8100B90E-FE2C-4158-81AB-3AE4D5E4F3FE}" srcOrd="5" destOrd="0" presId="urn:microsoft.com/office/officeart/2008/layout/LinedList"/>
    <dgm:cxn modelId="{E7317E64-40AE-4EF6-8ED3-20A50F02D2F3}" type="presParOf" srcId="{8100B90E-FE2C-4158-81AB-3AE4D5E4F3FE}" destId="{5928EA56-4C31-405C-8D01-A95AFC587750}" srcOrd="0" destOrd="0" presId="urn:microsoft.com/office/officeart/2008/layout/LinedList"/>
    <dgm:cxn modelId="{76FE7F7A-7F4E-4337-AD53-64C70B73A680}" type="presParOf" srcId="{8100B90E-FE2C-4158-81AB-3AE4D5E4F3FE}" destId="{358A1F5C-47C6-49EC-81BD-9C4AB2012DD8}" srcOrd="1" destOrd="0" presId="urn:microsoft.com/office/officeart/2008/layout/LinedList"/>
    <dgm:cxn modelId="{EBB0EE12-D890-4D76-A84D-75402D336164}" type="presParOf" srcId="{8FFA5D85-BFB3-4219-B745-6993E25AAAD6}" destId="{EEE71C3B-F60F-40CB-B6BD-B4DD2917FD46}" srcOrd="6" destOrd="0" presId="urn:microsoft.com/office/officeart/2008/layout/LinedList"/>
    <dgm:cxn modelId="{40EF51A3-BBA7-4271-9D88-55694C1CDBAF}" type="presParOf" srcId="{8FFA5D85-BFB3-4219-B745-6993E25AAAD6}" destId="{14F734A2-B903-48F8-9EB8-5691E4307099}" srcOrd="7" destOrd="0" presId="urn:microsoft.com/office/officeart/2008/layout/LinedList"/>
    <dgm:cxn modelId="{8757094E-522B-43D9-B065-0104BF9AD0BA}" type="presParOf" srcId="{14F734A2-B903-48F8-9EB8-5691E4307099}" destId="{C81DA0BD-3EAF-4922-87C3-EAF0D05C6A74}" srcOrd="0" destOrd="0" presId="urn:microsoft.com/office/officeart/2008/layout/LinedList"/>
    <dgm:cxn modelId="{7E2598F1-53F9-4B7B-8B2C-8947CE32181F}" type="presParOf" srcId="{14F734A2-B903-48F8-9EB8-5691E4307099}" destId="{1568E28D-37D2-4B9E-BFEE-AC6237AE792D}" srcOrd="1" destOrd="0" presId="urn:microsoft.com/office/officeart/2008/layout/LinedList"/>
    <dgm:cxn modelId="{953E5747-0213-414B-B36E-715E66825ACC}" type="presParOf" srcId="{8FFA5D85-BFB3-4219-B745-6993E25AAAD6}" destId="{12F7873A-765E-457E-AECC-89B5594F0DF6}" srcOrd="8" destOrd="0" presId="urn:microsoft.com/office/officeart/2008/layout/LinedList"/>
    <dgm:cxn modelId="{474CBB9A-B914-4767-9631-1E2725FFB33A}" type="presParOf" srcId="{8FFA5D85-BFB3-4219-B745-6993E25AAAD6}" destId="{B49C83B3-B8B3-46C0-A83B-8424B9D2FE90}" srcOrd="9" destOrd="0" presId="urn:microsoft.com/office/officeart/2008/layout/LinedList"/>
    <dgm:cxn modelId="{809E0949-6FA4-4C38-AD5A-B8B6795ABFD2}" type="presParOf" srcId="{B49C83B3-B8B3-46C0-A83B-8424B9D2FE90}" destId="{4007CDF7-80ED-433B-B86B-53B66F27225B}" srcOrd="0" destOrd="0" presId="urn:microsoft.com/office/officeart/2008/layout/LinedList"/>
    <dgm:cxn modelId="{35E518FC-86A4-4AA2-B136-99A026853ABF}" type="presParOf" srcId="{B49C83B3-B8B3-46C0-A83B-8424B9D2FE90}" destId="{00ADEACB-9320-4B3A-A651-36C1AAB37CA6}" srcOrd="1" destOrd="0" presId="urn:microsoft.com/office/officeart/2008/layout/LinedList"/>
    <dgm:cxn modelId="{7AED2371-9FEE-4E86-93C7-732E87E9678E}" type="presParOf" srcId="{8FFA5D85-BFB3-4219-B745-6993E25AAAD6}" destId="{D6D79983-7222-4C73-A9EF-A1687CD8C60C}" srcOrd="10" destOrd="0" presId="urn:microsoft.com/office/officeart/2008/layout/LinedList"/>
    <dgm:cxn modelId="{88F26035-D308-4F0D-8FF4-4BD300B2425A}" type="presParOf" srcId="{8FFA5D85-BFB3-4219-B745-6993E25AAAD6}" destId="{8667E81B-2279-46DC-95FC-C18E0EE14758}" srcOrd="11" destOrd="0" presId="urn:microsoft.com/office/officeart/2008/layout/LinedList"/>
    <dgm:cxn modelId="{E7B9D87E-2E63-4E37-B71F-379311B434E7}" type="presParOf" srcId="{8667E81B-2279-46DC-95FC-C18E0EE14758}" destId="{0DE7D4AF-951C-4282-8EF6-2417EB5333F6}" srcOrd="0" destOrd="0" presId="urn:microsoft.com/office/officeart/2008/layout/LinedList"/>
    <dgm:cxn modelId="{BB11694D-AAC2-4038-BD42-C4A4F6CA7A28}" type="presParOf" srcId="{8667E81B-2279-46DC-95FC-C18E0EE14758}" destId="{EE7E8B02-663B-4989-8F46-073C5B814D6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B778DC-CE7C-45E8-BD39-F793264033A0}" type="doc">
      <dgm:prSet loTypeId="urn:microsoft.com/office/officeart/2018/2/layout/IconVerticalSolidList" loCatId="icon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8F9FED-E77A-47D5-8010-761060CDB8B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Check in with yourself</a:t>
          </a:r>
        </a:p>
      </dgm:t>
    </dgm:pt>
    <dgm:pt modelId="{08BE7D8B-7693-4359-AC92-F14F05A9FD24}" type="parTrans" cxnId="{C2989A44-8E58-4A25-B526-6B2B6AED487B}">
      <dgm:prSet/>
      <dgm:spPr/>
      <dgm:t>
        <a:bodyPr/>
        <a:lstStyle/>
        <a:p>
          <a:endParaRPr lang="en-US"/>
        </a:p>
      </dgm:t>
    </dgm:pt>
    <dgm:pt modelId="{FB733941-13E1-4AC7-A587-5A4FE267EC6F}" type="sibTrans" cxnId="{C2989A44-8E58-4A25-B526-6B2B6AED487B}">
      <dgm:prSet/>
      <dgm:spPr/>
      <dgm:t>
        <a:bodyPr/>
        <a:lstStyle/>
        <a:p>
          <a:endParaRPr lang="en-US"/>
        </a:p>
      </dgm:t>
    </dgm:pt>
    <dgm:pt modelId="{E56FEDDB-8E98-4873-9BBB-A40AA2B3F8B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Build self-awareness</a:t>
          </a:r>
        </a:p>
      </dgm:t>
    </dgm:pt>
    <dgm:pt modelId="{6AB6C6D7-3F2D-4483-BCB9-E68B69269BFD}" type="parTrans" cxnId="{43D749F1-9EB6-4B0F-B318-375E4E8CF2CF}">
      <dgm:prSet/>
      <dgm:spPr/>
      <dgm:t>
        <a:bodyPr/>
        <a:lstStyle/>
        <a:p>
          <a:endParaRPr lang="en-US"/>
        </a:p>
      </dgm:t>
    </dgm:pt>
    <dgm:pt modelId="{E1137EBA-AFC8-4E2D-B194-AB446F84875D}" type="sibTrans" cxnId="{43D749F1-9EB6-4B0F-B318-375E4E8CF2CF}">
      <dgm:prSet/>
      <dgm:spPr/>
      <dgm:t>
        <a:bodyPr/>
        <a:lstStyle/>
        <a:p>
          <a:endParaRPr lang="en-US"/>
        </a:p>
      </dgm:t>
    </dgm:pt>
    <dgm:pt modelId="{D8BB9113-C3DD-4769-ABF6-E997A1BBA0F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Identify sources of stress</a:t>
          </a:r>
        </a:p>
      </dgm:t>
    </dgm:pt>
    <dgm:pt modelId="{63BDDC5F-BDE0-4CB7-B998-D305A3BB1025}" type="parTrans" cxnId="{AB5A9EA7-C28F-4489-8239-727EC0D40E95}">
      <dgm:prSet/>
      <dgm:spPr/>
      <dgm:t>
        <a:bodyPr/>
        <a:lstStyle/>
        <a:p>
          <a:endParaRPr lang="en-US"/>
        </a:p>
      </dgm:t>
    </dgm:pt>
    <dgm:pt modelId="{6885F1DE-A521-4AD0-B409-DF5D5AFDA305}" type="sibTrans" cxnId="{AB5A9EA7-C28F-4489-8239-727EC0D40E95}">
      <dgm:prSet/>
      <dgm:spPr/>
      <dgm:t>
        <a:bodyPr/>
        <a:lstStyle/>
        <a:p>
          <a:endParaRPr lang="en-US"/>
        </a:p>
      </dgm:t>
    </dgm:pt>
    <dgm:pt modelId="{B02ED88B-CE7E-42FD-94FD-60B773B584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Identify needs (mental, emotional, physical, social, etc.)</a:t>
          </a:r>
        </a:p>
      </dgm:t>
    </dgm:pt>
    <dgm:pt modelId="{344AE3C7-1FE5-4F30-8085-AA5845514CD0}" type="parTrans" cxnId="{5BEFA0C0-F959-4124-AF68-8866A0E2652E}">
      <dgm:prSet/>
      <dgm:spPr/>
      <dgm:t>
        <a:bodyPr/>
        <a:lstStyle/>
        <a:p>
          <a:endParaRPr lang="en-US"/>
        </a:p>
      </dgm:t>
    </dgm:pt>
    <dgm:pt modelId="{5AE5AD44-7E7D-476D-B03C-733A96A77E1C}" type="sibTrans" cxnId="{5BEFA0C0-F959-4124-AF68-8866A0E2652E}">
      <dgm:prSet/>
      <dgm:spPr/>
      <dgm:t>
        <a:bodyPr/>
        <a:lstStyle/>
        <a:p>
          <a:endParaRPr lang="en-US"/>
        </a:p>
      </dgm:t>
    </dgm:pt>
    <dgm:pt modelId="{0560BDED-F57E-4AE3-B216-AAE13C9F6F5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Check unhelpful/unhealthy beliefs, ways of thinking, and behaviors</a:t>
          </a:r>
        </a:p>
      </dgm:t>
    </dgm:pt>
    <dgm:pt modelId="{4D18B05B-9334-466F-9EF8-7A75F19A7F69}" type="parTrans" cxnId="{609F0C52-39CB-406B-A36E-3A8AE60BDD1E}">
      <dgm:prSet/>
      <dgm:spPr/>
      <dgm:t>
        <a:bodyPr/>
        <a:lstStyle/>
        <a:p>
          <a:endParaRPr lang="en-US"/>
        </a:p>
      </dgm:t>
    </dgm:pt>
    <dgm:pt modelId="{DB0205BE-9B2E-4E4F-B812-557F7FF05DEC}" type="sibTrans" cxnId="{609F0C52-39CB-406B-A36E-3A8AE60BDD1E}">
      <dgm:prSet/>
      <dgm:spPr/>
      <dgm:t>
        <a:bodyPr/>
        <a:lstStyle/>
        <a:p>
          <a:endParaRPr lang="en-US"/>
        </a:p>
      </dgm:t>
    </dgm:pt>
    <dgm:pt modelId="{C4EB308C-843D-45B6-8228-7F387235C4A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Offer yourself compassion and patience</a:t>
          </a:r>
        </a:p>
      </dgm:t>
    </dgm:pt>
    <dgm:pt modelId="{8549B77D-DA4B-408C-9C18-A54D5C836EE1}" type="parTrans" cxnId="{5B74C37E-01AA-4AB9-A608-0CC102E2A01B}">
      <dgm:prSet/>
      <dgm:spPr/>
      <dgm:t>
        <a:bodyPr/>
        <a:lstStyle/>
        <a:p>
          <a:endParaRPr lang="en-US"/>
        </a:p>
      </dgm:t>
    </dgm:pt>
    <dgm:pt modelId="{5B3395A4-4832-43D1-A419-74B6A9D64B41}" type="sibTrans" cxnId="{5B74C37E-01AA-4AB9-A608-0CC102E2A01B}">
      <dgm:prSet/>
      <dgm:spPr/>
      <dgm:t>
        <a:bodyPr/>
        <a:lstStyle/>
        <a:p>
          <a:endParaRPr lang="en-US"/>
        </a:p>
      </dgm:t>
    </dgm:pt>
    <dgm:pt modelId="{78D52EE5-37A6-48F1-948B-4971AD02EAB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Seek and accept support</a:t>
          </a:r>
        </a:p>
      </dgm:t>
    </dgm:pt>
    <dgm:pt modelId="{7E7F9C92-847D-4226-A2E0-572D444A1BDC}" type="parTrans" cxnId="{6A24E9DA-018C-4575-96E5-18066BB68110}">
      <dgm:prSet/>
      <dgm:spPr/>
      <dgm:t>
        <a:bodyPr/>
        <a:lstStyle/>
        <a:p>
          <a:endParaRPr lang="en-US"/>
        </a:p>
      </dgm:t>
    </dgm:pt>
    <dgm:pt modelId="{688B048D-0308-4FE4-AC8C-0520D234D88B}" type="sibTrans" cxnId="{6A24E9DA-018C-4575-96E5-18066BB68110}">
      <dgm:prSet/>
      <dgm:spPr/>
      <dgm:t>
        <a:bodyPr/>
        <a:lstStyle/>
        <a:p>
          <a:endParaRPr lang="en-US"/>
        </a:p>
      </dgm:t>
    </dgm:pt>
    <dgm:pt modelId="{5E03ECEC-14E8-49D5-99A4-87D37E54630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Create a plan and take action</a:t>
          </a:r>
        </a:p>
      </dgm:t>
    </dgm:pt>
    <dgm:pt modelId="{0711A23A-CBBB-4185-827E-A512AF5AA72D}" type="parTrans" cxnId="{C62D0FDC-8280-4BAF-8FBC-B125856E44F5}">
      <dgm:prSet/>
      <dgm:spPr/>
      <dgm:t>
        <a:bodyPr/>
        <a:lstStyle/>
        <a:p>
          <a:endParaRPr lang="en-US"/>
        </a:p>
      </dgm:t>
    </dgm:pt>
    <dgm:pt modelId="{F297113B-ABA1-49B9-833D-0A13968CE669}" type="sibTrans" cxnId="{C62D0FDC-8280-4BAF-8FBC-B125856E44F5}">
      <dgm:prSet/>
      <dgm:spPr/>
      <dgm:t>
        <a:bodyPr/>
        <a:lstStyle/>
        <a:p>
          <a:endParaRPr lang="en-US"/>
        </a:p>
      </dgm:t>
    </dgm:pt>
    <dgm:pt modelId="{7B31CDFF-48B9-474D-853D-71EAC18A304A}" type="pres">
      <dgm:prSet presAssocID="{FCB778DC-CE7C-45E8-BD39-F793264033A0}" presName="root" presStyleCnt="0">
        <dgm:presLayoutVars>
          <dgm:dir/>
          <dgm:resizeHandles val="exact"/>
        </dgm:presLayoutVars>
      </dgm:prSet>
      <dgm:spPr/>
    </dgm:pt>
    <dgm:pt modelId="{6174CE69-F9DE-4261-9FAB-44E1897E1BC2}" type="pres">
      <dgm:prSet presAssocID="{8E8F9FED-E77A-47D5-8010-761060CDB8B6}" presName="compNode" presStyleCnt="0"/>
      <dgm:spPr/>
    </dgm:pt>
    <dgm:pt modelId="{2D25C516-AD22-4E62-955F-07684268AC89}" type="pres">
      <dgm:prSet presAssocID="{8E8F9FED-E77A-47D5-8010-761060CDB8B6}" presName="bgRect" presStyleLbl="bgShp" presStyleIdx="0" presStyleCnt="8"/>
      <dgm:spPr/>
    </dgm:pt>
    <dgm:pt modelId="{9F8AEDD1-7936-4D82-B9F5-63ACAAB742A8}" type="pres">
      <dgm:prSet presAssocID="{8E8F9FED-E77A-47D5-8010-761060CDB8B6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91D62B65-FCDC-4519-823B-867E2D41E536}" type="pres">
      <dgm:prSet presAssocID="{8E8F9FED-E77A-47D5-8010-761060CDB8B6}" presName="spaceRect" presStyleCnt="0"/>
      <dgm:spPr/>
    </dgm:pt>
    <dgm:pt modelId="{7AAA0383-6484-4D5C-AA58-A047471EFC3E}" type="pres">
      <dgm:prSet presAssocID="{8E8F9FED-E77A-47D5-8010-761060CDB8B6}" presName="parTx" presStyleLbl="revTx" presStyleIdx="0" presStyleCnt="8">
        <dgm:presLayoutVars>
          <dgm:chMax val="0"/>
          <dgm:chPref val="0"/>
        </dgm:presLayoutVars>
      </dgm:prSet>
      <dgm:spPr/>
    </dgm:pt>
    <dgm:pt modelId="{E2EFE327-BFC5-40C5-9501-006D931123BA}" type="pres">
      <dgm:prSet presAssocID="{FB733941-13E1-4AC7-A587-5A4FE267EC6F}" presName="sibTrans" presStyleCnt="0"/>
      <dgm:spPr/>
    </dgm:pt>
    <dgm:pt modelId="{58CE2B1E-1D83-4871-B066-C0033A0299B1}" type="pres">
      <dgm:prSet presAssocID="{E56FEDDB-8E98-4873-9BBB-A40AA2B3F8B8}" presName="compNode" presStyleCnt="0"/>
      <dgm:spPr/>
    </dgm:pt>
    <dgm:pt modelId="{4185822F-6B41-4EA3-A04A-59A347C37E18}" type="pres">
      <dgm:prSet presAssocID="{E56FEDDB-8E98-4873-9BBB-A40AA2B3F8B8}" presName="bgRect" presStyleLbl="bgShp" presStyleIdx="1" presStyleCnt="8"/>
      <dgm:spPr/>
    </dgm:pt>
    <dgm:pt modelId="{C356498D-0E62-4E39-AE48-9A785814BB5C}" type="pres">
      <dgm:prSet presAssocID="{E56FEDDB-8E98-4873-9BBB-A40AA2B3F8B8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ye with solid fill"/>
        </a:ext>
      </dgm:extLst>
    </dgm:pt>
    <dgm:pt modelId="{C683D662-04CA-467D-8EA7-CC0DFF255D94}" type="pres">
      <dgm:prSet presAssocID="{E56FEDDB-8E98-4873-9BBB-A40AA2B3F8B8}" presName="spaceRect" presStyleCnt="0"/>
      <dgm:spPr/>
    </dgm:pt>
    <dgm:pt modelId="{604260EC-6F2A-49EC-BC81-2C387A775B37}" type="pres">
      <dgm:prSet presAssocID="{E56FEDDB-8E98-4873-9BBB-A40AA2B3F8B8}" presName="parTx" presStyleLbl="revTx" presStyleIdx="1" presStyleCnt="8">
        <dgm:presLayoutVars>
          <dgm:chMax val="0"/>
          <dgm:chPref val="0"/>
        </dgm:presLayoutVars>
      </dgm:prSet>
      <dgm:spPr/>
    </dgm:pt>
    <dgm:pt modelId="{A5C096AA-99C2-4FB7-870D-96B00B2D71BD}" type="pres">
      <dgm:prSet presAssocID="{E1137EBA-AFC8-4E2D-B194-AB446F84875D}" presName="sibTrans" presStyleCnt="0"/>
      <dgm:spPr/>
    </dgm:pt>
    <dgm:pt modelId="{8309FD60-687A-4F3E-A2E1-389063EA52AC}" type="pres">
      <dgm:prSet presAssocID="{D8BB9113-C3DD-4769-ABF6-E997A1BBA0F3}" presName="compNode" presStyleCnt="0"/>
      <dgm:spPr/>
    </dgm:pt>
    <dgm:pt modelId="{F063144F-F309-4383-91A9-09FD6F963150}" type="pres">
      <dgm:prSet presAssocID="{D8BB9113-C3DD-4769-ABF6-E997A1BBA0F3}" presName="bgRect" presStyleLbl="bgShp" presStyleIdx="2" presStyleCnt="8"/>
      <dgm:spPr/>
    </dgm:pt>
    <dgm:pt modelId="{A6B65377-4693-454E-9024-C59BFB602754}" type="pres">
      <dgm:prSet presAssocID="{D8BB9113-C3DD-4769-ABF6-E997A1BBA0F3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 with solid fill"/>
        </a:ext>
      </dgm:extLst>
    </dgm:pt>
    <dgm:pt modelId="{FC038F5B-0B95-45D8-A926-BF7B3BA4A5EC}" type="pres">
      <dgm:prSet presAssocID="{D8BB9113-C3DD-4769-ABF6-E997A1BBA0F3}" presName="spaceRect" presStyleCnt="0"/>
      <dgm:spPr/>
    </dgm:pt>
    <dgm:pt modelId="{7CEDAF2B-6455-46B5-BC4C-27AEED4B5731}" type="pres">
      <dgm:prSet presAssocID="{D8BB9113-C3DD-4769-ABF6-E997A1BBA0F3}" presName="parTx" presStyleLbl="revTx" presStyleIdx="2" presStyleCnt="8">
        <dgm:presLayoutVars>
          <dgm:chMax val="0"/>
          <dgm:chPref val="0"/>
        </dgm:presLayoutVars>
      </dgm:prSet>
      <dgm:spPr/>
    </dgm:pt>
    <dgm:pt modelId="{9A6EBCEF-E3DD-480E-BA52-76C23EFC4966}" type="pres">
      <dgm:prSet presAssocID="{6885F1DE-A521-4AD0-B409-DF5D5AFDA305}" presName="sibTrans" presStyleCnt="0"/>
      <dgm:spPr/>
    </dgm:pt>
    <dgm:pt modelId="{EAA39E77-BF42-40D0-9E57-A269F7F04EB9}" type="pres">
      <dgm:prSet presAssocID="{B02ED88B-CE7E-42FD-94FD-60B773B584FA}" presName="compNode" presStyleCnt="0"/>
      <dgm:spPr/>
    </dgm:pt>
    <dgm:pt modelId="{58A4752E-8B50-47B4-BD56-697D345B97D8}" type="pres">
      <dgm:prSet presAssocID="{B02ED88B-CE7E-42FD-94FD-60B773B584FA}" presName="bgRect" presStyleLbl="bgShp" presStyleIdx="3" presStyleCnt="8"/>
      <dgm:spPr/>
    </dgm:pt>
    <dgm:pt modelId="{BEC3E190-806B-4954-91AA-ABC4DD2BED5C}" type="pres">
      <dgm:prSet presAssocID="{B02ED88B-CE7E-42FD-94FD-60B773B584FA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dge Question Mark with solid fill"/>
        </a:ext>
      </dgm:extLst>
    </dgm:pt>
    <dgm:pt modelId="{912D65AD-22C5-4C50-820C-EA02A9438E22}" type="pres">
      <dgm:prSet presAssocID="{B02ED88B-CE7E-42FD-94FD-60B773B584FA}" presName="spaceRect" presStyleCnt="0"/>
      <dgm:spPr/>
    </dgm:pt>
    <dgm:pt modelId="{096F4E23-8D89-433D-8E39-0ABD8B69B322}" type="pres">
      <dgm:prSet presAssocID="{B02ED88B-CE7E-42FD-94FD-60B773B584FA}" presName="parTx" presStyleLbl="revTx" presStyleIdx="3" presStyleCnt="8">
        <dgm:presLayoutVars>
          <dgm:chMax val="0"/>
          <dgm:chPref val="0"/>
        </dgm:presLayoutVars>
      </dgm:prSet>
      <dgm:spPr/>
    </dgm:pt>
    <dgm:pt modelId="{15559091-3125-4E08-A37B-C0DFF5CBCD64}" type="pres">
      <dgm:prSet presAssocID="{5AE5AD44-7E7D-476D-B03C-733A96A77E1C}" presName="sibTrans" presStyleCnt="0"/>
      <dgm:spPr/>
    </dgm:pt>
    <dgm:pt modelId="{1F47EDAC-8BAC-41BB-967B-004970A6A92E}" type="pres">
      <dgm:prSet presAssocID="{0560BDED-F57E-4AE3-B216-AAE13C9F6F53}" presName="compNode" presStyleCnt="0"/>
      <dgm:spPr/>
    </dgm:pt>
    <dgm:pt modelId="{C48CB13A-0CBC-4BAF-930F-9B1DE350F92D}" type="pres">
      <dgm:prSet presAssocID="{0560BDED-F57E-4AE3-B216-AAE13C9F6F53}" presName="bgRect" presStyleLbl="bgShp" presStyleIdx="4" presStyleCnt="8"/>
      <dgm:spPr/>
    </dgm:pt>
    <dgm:pt modelId="{7280AC34-8A37-4F98-B138-189D74468BBD}" type="pres">
      <dgm:prSet presAssocID="{0560BDED-F57E-4AE3-B216-AAE13C9F6F53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ghtbulb and gear with solid fill"/>
        </a:ext>
      </dgm:extLst>
    </dgm:pt>
    <dgm:pt modelId="{5F94E8ED-0780-4CCF-9655-BAFA30C36685}" type="pres">
      <dgm:prSet presAssocID="{0560BDED-F57E-4AE3-B216-AAE13C9F6F53}" presName="spaceRect" presStyleCnt="0"/>
      <dgm:spPr/>
    </dgm:pt>
    <dgm:pt modelId="{C21A8DDE-6195-4F50-B343-4FCBAD5B33C4}" type="pres">
      <dgm:prSet presAssocID="{0560BDED-F57E-4AE3-B216-AAE13C9F6F53}" presName="parTx" presStyleLbl="revTx" presStyleIdx="4" presStyleCnt="8">
        <dgm:presLayoutVars>
          <dgm:chMax val="0"/>
          <dgm:chPref val="0"/>
        </dgm:presLayoutVars>
      </dgm:prSet>
      <dgm:spPr/>
    </dgm:pt>
    <dgm:pt modelId="{B742E66B-BACA-4EA8-8B3B-04A1EAEE4FB4}" type="pres">
      <dgm:prSet presAssocID="{DB0205BE-9B2E-4E4F-B812-557F7FF05DEC}" presName="sibTrans" presStyleCnt="0"/>
      <dgm:spPr/>
    </dgm:pt>
    <dgm:pt modelId="{3C7BC613-9154-42A6-9166-C3A77AECCF8E}" type="pres">
      <dgm:prSet presAssocID="{C4EB308C-843D-45B6-8228-7F387235C4AF}" presName="compNode" presStyleCnt="0"/>
      <dgm:spPr/>
    </dgm:pt>
    <dgm:pt modelId="{C059838A-C89D-49F1-B4DD-04EC8E080F45}" type="pres">
      <dgm:prSet presAssocID="{C4EB308C-843D-45B6-8228-7F387235C4AF}" presName="bgRect" presStyleLbl="bgShp" presStyleIdx="5" presStyleCnt="8"/>
      <dgm:spPr/>
    </dgm:pt>
    <dgm:pt modelId="{B7058438-F1F1-4732-81F3-BDE11854E5CF}" type="pres">
      <dgm:prSet presAssocID="{C4EB308C-843D-45B6-8228-7F387235C4AF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459301C7-BB6E-47A8-8DC4-AAC484FE6C29}" type="pres">
      <dgm:prSet presAssocID="{C4EB308C-843D-45B6-8228-7F387235C4AF}" presName="spaceRect" presStyleCnt="0"/>
      <dgm:spPr/>
    </dgm:pt>
    <dgm:pt modelId="{6B8D5736-FE8B-4B98-AC34-95D364287BDA}" type="pres">
      <dgm:prSet presAssocID="{C4EB308C-843D-45B6-8228-7F387235C4AF}" presName="parTx" presStyleLbl="revTx" presStyleIdx="5" presStyleCnt="8">
        <dgm:presLayoutVars>
          <dgm:chMax val="0"/>
          <dgm:chPref val="0"/>
        </dgm:presLayoutVars>
      </dgm:prSet>
      <dgm:spPr/>
    </dgm:pt>
    <dgm:pt modelId="{1F418D7C-E662-44CE-922A-0268CB60C759}" type="pres">
      <dgm:prSet presAssocID="{5B3395A4-4832-43D1-A419-74B6A9D64B41}" presName="sibTrans" presStyleCnt="0"/>
      <dgm:spPr/>
    </dgm:pt>
    <dgm:pt modelId="{825A2B19-ACF9-4CD2-A724-04375116AA79}" type="pres">
      <dgm:prSet presAssocID="{78D52EE5-37A6-48F1-948B-4971AD02EAB7}" presName="compNode" presStyleCnt="0"/>
      <dgm:spPr/>
    </dgm:pt>
    <dgm:pt modelId="{AFE72E64-A364-4702-AB73-6E015ABBDB69}" type="pres">
      <dgm:prSet presAssocID="{78D52EE5-37A6-48F1-948B-4971AD02EAB7}" presName="bgRect" presStyleLbl="bgShp" presStyleIdx="6" presStyleCnt="8"/>
      <dgm:spPr/>
    </dgm:pt>
    <dgm:pt modelId="{EC637E60-E8CA-4F64-9B6E-DBCA6C514FB5}" type="pres">
      <dgm:prSet presAssocID="{78D52EE5-37A6-48F1-948B-4971AD02EAB7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63ECD88F-C87D-444D-9E1C-AFAFAEF1A4FB}" type="pres">
      <dgm:prSet presAssocID="{78D52EE5-37A6-48F1-948B-4971AD02EAB7}" presName="spaceRect" presStyleCnt="0"/>
      <dgm:spPr/>
    </dgm:pt>
    <dgm:pt modelId="{0831AB1B-FFFE-4E4F-92B9-1896C67B362E}" type="pres">
      <dgm:prSet presAssocID="{78D52EE5-37A6-48F1-948B-4971AD02EAB7}" presName="parTx" presStyleLbl="revTx" presStyleIdx="6" presStyleCnt="8">
        <dgm:presLayoutVars>
          <dgm:chMax val="0"/>
          <dgm:chPref val="0"/>
        </dgm:presLayoutVars>
      </dgm:prSet>
      <dgm:spPr/>
    </dgm:pt>
    <dgm:pt modelId="{A7CE097E-D2EB-438D-A171-DCED9F30438C}" type="pres">
      <dgm:prSet presAssocID="{688B048D-0308-4FE4-AC8C-0520D234D88B}" presName="sibTrans" presStyleCnt="0"/>
      <dgm:spPr/>
    </dgm:pt>
    <dgm:pt modelId="{3C0D3A00-1DF6-4564-90CD-0EB7605F94C0}" type="pres">
      <dgm:prSet presAssocID="{5E03ECEC-14E8-49D5-99A4-87D37E546308}" presName="compNode" presStyleCnt="0"/>
      <dgm:spPr/>
    </dgm:pt>
    <dgm:pt modelId="{8E802DE7-F9A3-4449-86AE-F14C88916053}" type="pres">
      <dgm:prSet presAssocID="{5E03ECEC-14E8-49D5-99A4-87D37E546308}" presName="bgRect" presStyleLbl="bgShp" presStyleIdx="7" presStyleCnt="8"/>
      <dgm:spPr/>
    </dgm:pt>
    <dgm:pt modelId="{B02A45F3-DC6B-4F7B-BBC3-D43B6F29FCD1}" type="pres">
      <dgm:prSet presAssocID="{5E03ECEC-14E8-49D5-99A4-87D37E546308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DD5112B-D657-4C35-A5CA-9ACBCBFC66C5}" type="pres">
      <dgm:prSet presAssocID="{5E03ECEC-14E8-49D5-99A4-87D37E546308}" presName="spaceRect" presStyleCnt="0"/>
      <dgm:spPr/>
    </dgm:pt>
    <dgm:pt modelId="{AFD5B274-AE95-41DE-B3A7-F090EB8BCAB8}" type="pres">
      <dgm:prSet presAssocID="{5E03ECEC-14E8-49D5-99A4-87D37E546308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5FDB291D-7624-42F2-B23F-EC312628AF60}" type="presOf" srcId="{8E8F9FED-E77A-47D5-8010-761060CDB8B6}" destId="{7AAA0383-6484-4D5C-AA58-A047471EFC3E}" srcOrd="0" destOrd="0" presId="urn:microsoft.com/office/officeart/2018/2/layout/IconVerticalSolidList"/>
    <dgm:cxn modelId="{3405DC21-433F-4E02-9863-53853D16D836}" type="presOf" srcId="{B02ED88B-CE7E-42FD-94FD-60B773B584FA}" destId="{096F4E23-8D89-433D-8E39-0ABD8B69B322}" srcOrd="0" destOrd="0" presId="urn:microsoft.com/office/officeart/2018/2/layout/IconVerticalSolidList"/>
    <dgm:cxn modelId="{C2989A44-8E58-4A25-B526-6B2B6AED487B}" srcId="{FCB778DC-CE7C-45E8-BD39-F793264033A0}" destId="{8E8F9FED-E77A-47D5-8010-761060CDB8B6}" srcOrd="0" destOrd="0" parTransId="{08BE7D8B-7693-4359-AC92-F14F05A9FD24}" sibTransId="{FB733941-13E1-4AC7-A587-5A4FE267EC6F}"/>
    <dgm:cxn modelId="{A6ED9D46-A6F6-41D2-8F48-A4E633D308D7}" type="presOf" srcId="{D8BB9113-C3DD-4769-ABF6-E997A1BBA0F3}" destId="{7CEDAF2B-6455-46B5-BC4C-27AEED4B5731}" srcOrd="0" destOrd="0" presId="urn:microsoft.com/office/officeart/2018/2/layout/IconVerticalSolidList"/>
    <dgm:cxn modelId="{609F0C52-39CB-406B-A36E-3A8AE60BDD1E}" srcId="{FCB778DC-CE7C-45E8-BD39-F793264033A0}" destId="{0560BDED-F57E-4AE3-B216-AAE13C9F6F53}" srcOrd="4" destOrd="0" parTransId="{4D18B05B-9334-466F-9EF8-7A75F19A7F69}" sibTransId="{DB0205BE-9B2E-4E4F-B812-557F7FF05DEC}"/>
    <dgm:cxn modelId="{5B74C37E-01AA-4AB9-A608-0CC102E2A01B}" srcId="{FCB778DC-CE7C-45E8-BD39-F793264033A0}" destId="{C4EB308C-843D-45B6-8228-7F387235C4AF}" srcOrd="5" destOrd="0" parTransId="{8549B77D-DA4B-408C-9C18-A54D5C836EE1}" sibTransId="{5B3395A4-4832-43D1-A419-74B6A9D64B41}"/>
    <dgm:cxn modelId="{08BC69A3-D473-4E96-8050-E6EB4AEC52EE}" type="presOf" srcId="{0560BDED-F57E-4AE3-B216-AAE13C9F6F53}" destId="{C21A8DDE-6195-4F50-B343-4FCBAD5B33C4}" srcOrd="0" destOrd="0" presId="urn:microsoft.com/office/officeart/2018/2/layout/IconVerticalSolidList"/>
    <dgm:cxn modelId="{7CAE09A5-851C-4CF6-A7B5-471E76B770F0}" type="presOf" srcId="{C4EB308C-843D-45B6-8228-7F387235C4AF}" destId="{6B8D5736-FE8B-4B98-AC34-95D364287BDA}" srcOrd="0" destOrd="0" presId="urn:microsoft.com/office/officeart/2018/2/layout/IconVerticalSolidList"/>
    <dgm:cxn modelId="{669407A6-8F72-444B-9B88-01B110CB45D8}" type="presOf" srcId="{E56FEDDB-8E98-4873-9BBB-A40AA2B3F8B8}" destId="{604260EC-6F2A-49EC-BC81-2C387A775B37}" srcOrd="0" destOrd="0" presId="urn:microsoft.com/office/officeart/2018/2/layout/IconVerticalSolidList"/>
    <dgm:cxn modelId="{AB5A9EA7-C28F-4489-8239-727EC0D40E95}" srcId="{FCB778DC-CE7C-45E8-BD39-F793264033A0}" destId="{D8BB9113-C3DD-4769-ABF6-E997A1BBA0F3}" srcOrd="2" destOrd="0" parTransId="{63BDDC5F-BDE0-4CB7-B998-D305A3BB1025}" sibTransId="{6885F1DE-A521-4AD0-B409-DF5D5AFDA305}"/>
    <dgm:cxn modelId="{55B069A9-382A-45F8-AABD-B54CB141D10C}" type="presOf" srcId="{5E03ECEC-14E8-49D5-99A4-87D37E546308}" destId="{AFD5B274-AE95-41DE-B3A7-F090EB8BCAB8}" srcOrd="0" destOrd="0" presId="urn:microsoft.com/office/officeart/2018/2/layout/IconVerticalSolidList"/>
    <dgm:cxn modelId="{3FB9A8BA-2A18-4060-B93C-44D5578FAF24}" type="presOf" srcId="{FCB778DC-CE7C-45E8-BD39-F793264033A0}" destId="{7B31CDFF-48B9-474D-853D-71EAC18A304A}" srcOrd="0" destOrd="0" presId="urn:microsoft.com/office/officeart/2018/2/layout/IconVerticalSolidList"/>
    <dgm:cxn modelId="{5BEFA0C0-F959-4124-AF68-8866A0E2652E}" srcId="{FCB778DC-CE7C-45E8-BD39-F793264033A0}" destId="{B02ED88B-CE7E-42FD-94FD-60B773B584FA}" srcOrd="3" destOrd="0" parTransId="{344AE3C7-1FE5-4F30-8085-AA5845514CD0}" sibTransId="{5AE5AD44-7E7D-476D-B03C-733A96A77E1C}"/>
    <dgm:cxn modelId="{6A24E9DA-018C-4575-96E5-18066BB68110}" srcId="{FCB778DC-CE7C-45E8-BD39-F793264033A0}" destId="{78D52EE5-37A6-48F1-948B-4971AD02EAB7}" srcOrd="6" destOrd="0" parTransId="{7E7F9C92-847D-4226-A2E0-572D444A1BDC}" sibTransId="{688B048D-0308-4FE4-AC8C-0520D234D88B}"/>
    <dgm:cxn modelId="{C62D0FDC-8280-4BAF-8FBC-B125856E44F5}" srcId="{FCB778DC-CE7C-45E8-BD39-F793264033A0}" destId="{5E03ECEC-14E8-49D5-99A4-87D37E546308}" srcOrd="7" destOrd="0" parTransId="{0711A23A-CBBB-4185-827E-A512AF5AA72D}" sibTransId="{F297113B-ABA1-49B9-833D-0A13968CE669}"/>
    <dgm:cxn modelId="{53DA71DF-3DDB-4FAB-9C17-8B147BE7D6CC}" type="presOf" srcId="{78D52EE5-37A6-48F1-948B-4971AD02EAB7}" destId="{0831AB1B-FFFE-4E4F-92B9-1896C67B362E}" srcOrd="0" destOrd="0" presId="urn:microsoft.com/office/officeart/2018/2/layout/IconVerticalSolidList"/>
    <dgm:cxn modelId="{43D749F1-9EB6-4B0F-B318-375E4E8CF2CF}" srcId="{FCB778DC-CE7C-45E8-BD39-F793264033A0}" destId="{E56FEDDB-8E98-4873-9BBB-A40AA2B3F8B8}" srcOrd="1" destOrd="0" parTransId="{6AB6C6D7-3F2D-4483-BCB9-E68B69269BFD}" sibTransId="{E1137EBA-AFC8-4E2D-B194-AB446F84875D}"/>
    <dgm:cxn modelId="{19711D22-31E1-4C53-A3ED-6E2241D47572}" type="presParOf" srcId="{7B31CDFF-48B9-474D-853D-71EAC18A304A}" destId="{6174CE69-F9DE-4261-9FAB-44E1897E1BC2}" srcOrd="0" destOrd="0" presId="urn:microsoft.com/office/officeart/2018/2/layout/IconVerticalSolidList"/>
    <dgm:cxn modelId="{B36EA7FE-485D-4E51-829C-D4F8B103F2AF}" type="presParOf" srcId="{6174CE69-F9DE-4261-9FAB-44E1897E1BC2}" destId="{2D25C516-AD22-4E62-955F-07684268AC89}" srcOrd="0" destOrd="0" presId="urn:microsoft.com/office/officeart/2018/2/layout/IconVerticalSolidList"/>
    <dgm:cxn modelId="{CA4CA175-BE32-4139-A43B-CAE8AAF97ACE}" type="presParOf" srcId="{6174CE69-F9DE-4261-9FAB-44E1897E1BC2}" destId="{9F8AEDD1-7936-4D82-B9F5-63ACAAB742A8}" srcOrd="1" destOrd="0" presId="urn:microsoft.com/office/officeart/2018/2/layout/IconVerticalSolidList"/>
    <dgm:cxn modelId="{9DDAA196-6E64-49AA-B25A-9F3B5418B2EC}" type="presParOf" srcId="{6174CE69-F9DE-4261-9FAB-44E1897E1BC2}" destId="{91D62B65-FCDC-4519-823B-867E2D41E536}" srcOrd="2" destOrd="0" presId="urn:microsoft.com/office/officeart/2018/2/layout/IconVerticalSolidList"/>
    <dgm:cxn modelId="{D1E5B389-6A7B-4E48-82B7-D21684CEDF69}" type="presParOf" srcId="{6174CE69-F9DE-4261-9FAB-44E1897E1BC2}" destId="{7AAA0383-6484-4D5C-AA58-A047471EFC3E}" srcOrd="3" destOrd="0" presId="urn:microsoft.com/office/officeart/2018/2/layout/IconVerticalSolidList"/>
    <dgm:cxn modelId="{E872E1FC-F93A-4B71-A9A1-28548C9912B3}" type="presParOf" srcId="{7B31CDFF-48B9-474D-853D-71EAC18A304A}" destId="{E2EFE327-BFC5-40C5-9501-006D931123BA}" srcOrd="1" destOrd="0" presId="urn:microsoft.com/office/officeart/2018/2/layout/IconVerticalSolidList"/>
    <dgm:cxn modelId="{A778EA9E-0803-40F2-B795-456DC7CDAE92}" type="presParOf" srcId="{7B31CDFF-48B9-474D-853D-71EAC18A304A}" destId="{58CE2B1E-1D83-4871-B066-C0033A0299B1}" srcOrd="2" destOrd="0" presId="urn:microsoft.com/office/officeart/2018/2/layout/IconVerticalSolidList"/>
    <dgm:cxn modelId="{6A71F6DA-ED1C-4402-8787-A118EF996797}" type="presParOf" srcId="{58CE2B1E-1D83-4871-B066-C0033A0299B1}" destId="{4185822F-6B41-4EA3-A04A-59A347C37E18}" srcOrd="0" destOrd="0" presId="urn:microsoft.com/office/officeart/2018/2/layout/IconVerticalSolidList"/>
    <dgm:cxn modelId="{60C500B6-2A25-465D-8210-22AB422FCC7D}" type="presParOf" srcId="{58CE2B1E-1D83-4871-B066-C0033A0299B1}" destId="{C356498D-0E62-4E39-AE48-9A785814BB5C}" srcOrd="1" destOrd="0" presId="urn:microsoft.com/office/officeart/2018/2/layout/IconVerticalSolidList"/>
    <dgm:cxn modelId="{1C2A1C47-6A39-4B5C-8E06-7FF1C84E2A5B}" type="presParOf" srcId="{58CE2B1E-1D83-4871-B066-C0033A0299B1}" destId="{C683D662-04CA-467D-8EA7-CC0DFF255D94}" srcOrd="2" destOrd="0" presId="urn:microsoft.com/office/officeart/2018/2/layout/IconVerticalSolidList"/>
    <dgm:cxn modelId="{1D3192F2-CD66-445B-9740-6C0414673DC9}" type="presParOf" srcId="{58CE2B1E-1D83-4871-B066-C0033A0299B1}" destId="{604260EC-6F2A-49EC-BC81-2C387A775B37}" srcOrd="3" destOrd="0" presId="urn:microsoft.com/office/officeart/2018/2/layout/IconVerticalSolidList"/>
    <dgm:cxn modelId="{CEB3C4CB-68D7-4EE7-A2E6-BA8AFD2142AB}" type="presParOf" srcId="{7B31CDFF-48B9-474D-853D-71EAC18A304A}" destId="{A5C096AA-99C2-4FB7-870D-96B00B2D71BD}" srcOrd="3" destOrd="0" presId="urn:microsoft.com/office/officeart/2018/2/layout/IconVerticalSolidList"/>
    <dgm:cxn modelId="{393A0BA8-BED6-4406-BDE0-7553F97A9822}" type="presParOf" srcId="{7B31CDFF-48B9-474D-853D-71EAC18A304A}" destId="{8309FD60-687A-4F3E-A2E1-389063EA52AC}" srcOrd="4" destOrd="0" presId="urn:microsoft.com/office/officeart/2018/2/layout/IconVerticalSolidList"/>
    <dgm:cxn modelId="{CA8EFAE3-E297-4326-B9C0-65E0B77712DB}" type="presParOf" srcId="{8309FD60-687A-4F3E-A2E1-389063EA52AC}" destId="{F063144F-F309-4383-91A9-09FD6F963150}" srcOrd="0" destOrd="0" presId="urn:microsoft.com/office/officeart/2018/2/layout/IconVerticalSolidList"/>
    <dgm:cxn modelId="{68ECE990-601F-44A5-981F-C766B5B589D9}" type="presParOf" srcId="{8309FD60-687A-4F3E-A2E1-389063EA52AC}" destId="{A6B65377-4693-454E-9024-C59BFB602754}" srcOrd="1" destOrd="0" presId="urn:microsoft.com/office/officeart/2018/2/layout/IconVerticalSolidList"/>
    <dgm:cxn modelId="{C7467A00-0773-4F6A-B685-FD276EC2E583}" type="presParOf" srcId="{8309FD60-687A-4F3E-A2E1-389063EA52AC}" destId="{FC038F5B-0B95-45D8-A926-BF7B3BA4A5EC}" srcOrd="2" destOrd="0" presId="urn:microsoft.com/office/officeart/2018/2/layout/IconVerticalSolidList"/>
    <dgm:cxn modelId="{87869C2C-9546-4A71-81BC-5C43A2980910}" type="presParOf" srcId="{8309FD60-687A-4F3E-A2E1-389063EA52AC}" destId="{7CEDAF2B-6455-46B5-BC4C-27AEED4B5731}" srcOrd="3" destOrd="0" presId="urn:microsoft.com/office/officeart/2018/2/layout/IconVerticalSolidList"/>
    <dgm:cxn modelId="{7C2596F0-624C-4CD2-9C65-87EDE5BBCA90}" type="presParOf" srcId="{7B31CDFF-48B9-474D-853D-71EAC18A304A}" destId="{9A6EBCEF-E3DD-480E-BA52-76C23EFC4966}" srcOrd="5" destOrd="0" presId="urn:microsoft.com/office/officeart/2018/2/layout/IconVerticalSolidList"/>
    <dgm:cxn modelId="{ACDB1562-D476-48A2-A505-5B52EC469E9D}" type="presParOf" srcId="{7B31CDFF-48B9-474D-853D-71EAC18A304A}" destId="{EAA39E77-BF42-40D0-9E57-A269F7F04EB9}" srcOrd="6" destOrd="0" presId="urn:microsoft.com/office/officeart/2018/2/layout/IconVerticalSolidList"/>
    <dgm:cxn modelId="{416CB54E-6803-44C4-867B-6831F3AC9290}" type="presParOf" srcId="{EAA39E77-BF42-40D0-9E57-A269F7F04EB9}" destId="{58A4752E-8B50-47B4-BD56-697D345B97D8}" srcOrd="0" destOrd="0" presId="urn:microsoft.com/office/officeart/2018/2/layout/IconVerticalSolidList"/>
    <dgm:cxn modelId="{635929AA-BEBB-47CE-A9DA-FE32C2298337}" type="presParOf" srcId="{EAA39E77-BF42-40D0-9E57-A269F7F04EB9}" destId="{BEC3E190-806B-4954-91AA-ABC4DD2BED5C}" srcOrd="1" destOrd="0" presId="urn:microsoft.com/office/officeart/2018/2/layout/IconVerticalSolidList"/>
    <dgm:cxn modelId="{1CAB88E6-F0DD-43C4-B3D6-A25C962A5AB0}" type="presParOf" srcId="{EAA39E77-BF42-40D0-9E57-A269F7F04EB9}" destId="{912D65AD-22C5-4C50-820C-EA02A9438E22}" srcOrd="2" destOrd="0" presId="urn:microsoft.com/office/officeart/2018/2/layout/IconVerticalSolidList"/>
    <dgm:cxn modelId="{49D8312A-C967-46FE-A58B-6094DB12EFDB}" type="presParOf" srcId="{EAA39E77-BF42-40D0-9E57-A269F7F04EB9}" destId="{096F4E23-8D89-433D-8E39-0ABD8B69B322}" srcOrd="3" destOrd="0" presId="urn:microsoft.com/office/officeart/2018/2/layout/IconVerticalSolidList"/>
    <dgm:cxn modelId="{D017B2AD-8CB1-486C-8CB2-2E134FF8598B}" type="presParOf" srcId="{7B31CDFF-48B9-474D-853D-71EAC18A304A}" destId="{15559091-3125-4E08-A37B-C0DFF5CBCD64}" srcOrd="7" destOrd="0" presId="urn:microsoft.com/office/officeart/2018/2/layout/IconVerticalSolidList"/>
    <dgm:cxn modelId="{9CDEC870-7BFB-4D85-9E47-990C402EDDA2}" type="presParOf" srcId="{7B31CDFF-48B9-474D-853D-71EAC18A304A}" destId="{1F47EDAC-8BAC-41BB-967B-004970A6A92E}" srcOrd="8" destOrd="0" presId="urn:microsoft.com/office/officeart/2018/2/layout/IconVerticalSolidList"/>
    <dgm:cxn modelId="{A9A37BBD-7FC3-4C14-A133-DEC59B54E1FD}" type="presParOf" srcId="{1F47EDAC-8BAC-41BB-967B-004970A6A92E}" destId="{C48CB13A-0CBC-4BAF-930F-9B1DE350F92D}" srcOrd="0" destOrd="0" presId="urn:microsoft.com/office/officeart/2018/2/layout/IconVerticalSolidList"/>
    <dgm:cxn modelId="{2C880D76-2F8A-46EE-9F66-3352692D2A3F}" type="presParOf" srcId="{1F47EDAC-8BAC-41BB-967B-004970A6A92E}" destId="{7280AC34-8A37-4F98-B138-189D74468BBD}" srcOrd="1" destOrd="0" presId="urn:microsoft.com/office/officeart/2018/2/layout/IconVerticalSolidList"/>
    <dgm:cxn modelId="{B870D4BB-E478-4662-8305-3F3CF1E87F2B}" type="presParOf" srcId="{1F47EDAC-8BAC-41BB-967B-004970A6A92E}" destId="{5F94E8ED-0780-4CCF-9655-BAFA30C36685}" srcOrd="2" destOrd="0" presId="urn:microsoft.com/office/officeart/2018/2/layout/IconVerticalSolidList"/>
    <dgm:cxn modelId="{C3216419-F8A6-4B3C-A4E4-926EF4E8C4C6}" type="presParOf" srcId="{1F47EDAC-8BAC-41BB-967B-004970A6A92E}" destId="{C21A8DDE-6195-4F50-B343-4FCBAD5B33C4}" srcOrd="3" destOrd="0" presId="urn:microsoft.com/office/officeart/2018/2/layout/IconVerticalSolidList"/>
    <dgm:cxn modelId="{6C950A99-EC8C-4B8C-B348-0DFF659B4B71}" type="presParOf" srcId="{7B31CDFF-48B9-474D-853D-71EAC18A304A}" destId="{B742E66B-BACA-4EA8-8B3B-04A1EAEE4FB4}" srcOrd="9" destOrd="0" presId="urn:microsoft.com/office/officeart/2018/2/layout/IconVerticalSolidList"/>
    <dgm:cxn modelId="{1EDAE144-0057-4AAD-867E-1BFA7DF52983}" type="presParOf" srcId="{7B31CDFF-48B9-474D-853D-71EAC18A304A}" destId="{3C7BC613-9154-42A6-9166-C3A77AECCF8E}" srcOrd="10" destOrd="0" presId="urn:microsoft.com/office/officeart/2018/2/layout/IconVerticalSolidList"/>
    <dgm:cxn modelId="{E62380BD-952D-4C8F-A911-4F5DE7055B19}" type="presParOf" srcId="{3C7BC613-9154-42A6-9166-C3A77AECCF8E}" destId="{C059838A-C89D-49F1-B4DD-04EC8E080F45}" srcOrd="0" destOrd="0" presId="urn:microsoft.com/office/officeart/2018/2/layout/IconVerticalSolidList"/>
    <dgm:cxn modelId="{0C8464BC-EB26-4DAD-B8B0-F907DBB75BCC}" type="presParOf" srcId="{3C7BC613-9154-42A6-9166-C3A77AECCF8E}" destId="{B7058438-F1F1-4732-81F3-BDE11854E5CF}" srcOrd="1" destOrd="0" presId="urn:microsoft.com/office/officeart/2018/2/layout/IconVerticalSolidList"/>
    <dgm:cxn modelId="{6B0F348B-8BF8-4F42-802E-04453A33F1D5}" type="presParOf" srcId="{3C7BC613-9154-42A6-9166-C3A77AECCF8E}" destId="{459301C7-BB6E-47A8-8DC4-AAC484FE6C29}" srcOrd="2" destOrd="0" presId="urn:microsoft.com/office/officeart/2018/2/layout/IconVerticalSolidList"/>
    <dgm:cxn modelId="{67D53E4F-41B2-42FA-9F38-C7B32A632271}" type="presParOf" srcId="{3C7BC613-9154-42A6-9166-C3A77AECCF8E}" destId="{6B8D5736-FE8B-4B98-AC34-95D364287BDA}" srcOrd="3" destOrd="0" presId="urn:microsoft.com/office/officeart/2018/2/layout/IconVerticalSolidList"/>
    <dgm:cxn modelId="{4A77125D-6E7B-4987-B19E-941BA0A736BA}" type="presParOf" srcId="{7B31CDFF-48B9-474D-853D-71EAC18A304A}" destId="{1F418D7C-E662-44CE-922A-0268CB60C759}" srcOrd="11" destOrd="0" presId="urn:microsoft.com/office/officeart/2018/2/layout/IconVerticalSolidList"/>
    <dgm:cxn modelId="{561BC3F6-FDE0-4863-96AA-EC80AEE28E61}" type="presParOf" srcId="{7B31CDFF-48B9-474D-853D-71EAC18A304A}" destId="{825A2B19-ACF9-4CD2-A724-04375116AA79}" srcOrd="12" destOrd="0" presId="urn:microsoft.com/office/officeart/2018/2/layout/IconVerticalSolidList"/>
    <dgm:cxn modelId="{88A53AB1-1501-4BA6-8F42-1E8F6EA3CDB6}" type="presParOf" srcId="{825A2B19-ACF9-4CD2-A724-04375116AA79}" destId="{AFE72E64-A364-4702-AB73-6E015ABBDB69}" srcOrd="0" destOrd="0" presId="urn:microsoft.com/office/officeart/2018/2/layout/IconVerticalSolidList"/>
    <dgm:cxn modelId="{1E3ABA0E-8CFA-43CF-B879-4D28FC610310}" type="presParOf" srcId="{825A2B19-ACF9-4CD2-A724-04375116AA79}" destId="{EC637E60-E8CA-4F64-9B6E-DBCA6C514FB5}" srcOrd="1" destOrd="0" presId="urn:microsoft.com/office/officeart/2018/2/layout/IconVerticalSolidList"/>
    <dgm:cxn modelId="{560653CE-90D2-4E8E-99E2-8C4F6A6E63B3}" type="presParOf" srcId="{825A2B19-ACF9-4CD2-A724-04375116AA79}" destId="{63ECD88F-C87D-444D-9E1C-AFAFAEF1A4FB}" srcOrd="2" destOrd="0" presId="urn:microsoft.com/office/officeart/2018/2/layout/IconVerticalSolidList"/>
    <dgm:cxn modelId="{4F1667C6-6AF1-46AB-8686-F3DA1EA41D57}" type="presParOf" srcId="{825A2B19-ACF9-4CD2-A724-04375116AA79}" destId="{0831AB1B-FFFE-4E4F-92B9-1896C67B362E}" srcOrd="3" destOrd="0" presId="urn:microsoft.com/office/officeart/2018/2/layout/IconVerticalSolidList"/>
    <dgm:cxn modelId="{421890CB-39BC-4583-AA5F-D6DF63694E53}" type="presParOf" srcId="{7B31CDFF-48B9-474D-853D-71EAC18A304A}" destId="{A7CE097E-D2EB-438D-A171-DCED9F30438C}" srcOrd="13" destOrd="0" presId="urn:microsoft.com/office/officeart/2018/2/layout/IconVerticalSolidList"/>
    <dgm:cxn modelId="{719F62F6-FA6A-4B9E-B285-6F8F38075F92}" type="presParOf" srcId="{7B31CDFF-48B9-474D-853D-71EAC18A304A}" destId="{3C0D3A00-1DF6-4564-90CD-0EB7605F94C0}" srcOrd="14" destOrd="0" presId="urn:microsoft.com/office/officeart/2018/2/layout/IconVerticalSolidList"/>
    <dgm:cxn modelId="{E2B7541C-3913-4530-8C21-065FE30183D0}" type="presParOf" srcId="{3C0D3A00-1DF6-4564-90CD-0EB7605F94C0}" destId="{8E802DE7-F9A3-4449-86AE-F14C88916053}" srcOrd="0" destOrd="0" presId="urn:microsoft.com/office/officeart/2018/2/layout/IconVerticalSolidList"/>
    <dgm:cxn modelId="{4ED0B99C-2738-4099-825E-3FB0AA420458}" type="presParOf" srcId="{3C0D3A00-1DF6-4564-90CD-0EB7605F94C0}" destId="{B02A45F3-DC6B-4F7B-BBC3-D43B6F29FCD1}" srcOrd="1" destOrd="0" presId="urn:microsoft.com/office/officeart/2018/2/layout/IconVerticalSolidList"/>
    <dgm:cxn modelId="{4C9E46CA-A68A-4BE6-AEA9-B4E589302E20}" type="presParOf" srcId="{3C0D3A00-1DF6-4564-90CD-0EB7605F94C0}" destId="{EDD5112B-D657-4C35-A5CA-9ACBCBFC66C5}" srcOrd="2" destOrd="0" presId="urn:microsoft.com/office/officeart/2018/2/layout/IconVerticalSolidList"/>
    <dgm:cxn modelId="{E5F954A8-AB1E-4E99-B319-F1472A657603}" type="presParOf" srcId="{3C0D3A00-1DF6-4564-90CD-0EB7605F94C0}" destId="{AFD5B274-AE95-41DE-B3A7-F090EB8BCAB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22622B-969C-4C8A-9BF3-9E51360B5E15}" type="doc">
      <dgm:prSet loTypeId="urn:microsoft.com/office/officeart/2018/2/layout/IconVerticalSolidList" loCatId="icon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C9CA9D0-719C-4E9D-86F2-CD576D04FE2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Focused breathing</a:t>
          </a:r>
        </a:p>
      </dgm:t>
    </dgm:pt>
    <dgm:pt modelId="{9A2A7369-2BF3-40E4-A7C5-2401EBDE8A9E}" type="parTrans" cxnId="{24F3B589-4619-4F2F-9E07-AFA719406094}">
      <dgm:prSet/>
      <dgm:spPr/>
      <dgm:t>
        <a:bodyPr/>
        <a:lstStyle/>
        <a:p>
          <a:endParaRPr lang="en-US"/>
        </a:p>
      </dgm:t>
    </dgm:pt>
    <dgm:pt modelId="{E04FB6C6-3FFD-426F-8887-D2E349724220}" type="sibTrans" cxnId="{24F3B589-4619-4F2F-9E07-AFA719406094}">
      <dgm:prSet/>
      <dgm:spPr/>
      <dgm:t>
        <a:bodyPr/>
        <a:lstStyle/>
        <a:p>
          <a:endParaRPr lang="en-US"/>
        </a:p>
      </dgm:t>
    </dgm:pt>
    <dgm:pt modelId="{0427E79F-3C8E-428C-8DC1-67240AF5294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Mindfulness activities </a:t>
          </a:r>
          <a:r>
            <a:rPr lang="en-US" dirty="0">
              <a:latin typeface="Grandview Display"/>
            </a:rPr>
            <a:t>(physical activity,</a:t>
          </a:r>
          <a:r>
            <a:rPr lang="en-US" dirty="0"/>
            <a:t> chores, playing with a pet, yoga, meditation, etc.)</a:t>
          </a:r>
        </a:p>
      </dgm:t>
    </dgm:pt>
    <dgm:pt modelId="{CC58BBB4-EBD9-43C5-AF18-D92257CFE647}" type="parTrans" cxnId="{65C73B39-2CA8-42E2-BEED-680A27920153}">
      <dgm:prSet/>
      <dgm:spPr/>
      <dgm:t>
        <a:bodyPr/>
        <a:lstStyle/>
        <a:p>
          <a:endParaRPr lang="en-US"/>
        </a:p>
      </dgm:t>
    </dgm:pt>
    <dgm:pt modelId="{C685F17C-AB24-4378-B269-1F004291392B}" type="sibTrans" cxnId="{65C73B39-2CA8-42E2-BEED-680A27920153}">
      <dgm:prSet/>
      <dgm:spPr/>
      <dgm:t>
        <a:bodyPr/>
        <a:lstStyle/>
        <a:p>
          <a:endParaRPr lang="en-US"/>
        </a:p>
      </dgm:t>
    </dgm:pt>
    <dgm:pt modelId="{300ED458-1345-4B2A-BF31-E3E636DDA904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/>
            <a:t>Shift </a:t>
          </a:r>
          <a:r>
            <a:rPr lang="en-US" dirty="0">
              <a:latin typeface="Grandview Display"/>
            </a:rPr>
            <a:t>your mindset and unhelpful/unrealistic beliefs</a:t>
          </a:r>
        </a:p>
      </dgm:t>
    </dgm:pt>
    <dgm:pt modelId="{22ADC64C-0E6B-446E-ADC3-E5855DF44B57}" type="parTrans" cxnId="{69D406A5-6161-43DF-9B2B-E32DB18915BD}">
      <dgm:prSet/>
      <dgm:spPr/>
      <dgm:t>
        <a:bodyPr/>
        <a:lstStyle/>
        <a:p>
          <a:endParaRPr lang="en-US"/>
        </a:p>
      </dgm:t>
    </dgm:pt>
    <dgm:pt modelId="{C230C40F-D702-4528-86D1-44A118FE06E0}" type="sibTrans" cxnId="{69D406A5-6161-43DF-9B2B-E32DB18915BD}">
      <dgm:prSet/>
      <dgm:spPr/>
      <dgm:t>
        <a:bodyPr/>
        <a:lstStyle/>
        <a:p>
          <a:endParaRPr lang="en-US"/>
        </a:p>
      </dgm:t>
    </dgm:pt>
    <dgm:pt modelId="{CB638B53-4E4C-4628-97DC-CB9E4C86D1F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Grandview Display"/>
            </a:rPr>
            <a:t>Engage in fun, creative</a:t>
          </a:r>
          <a:r>
            <a:rPr lang="en-US" dirty="0"/>
            <a:t> activities</a:t>
          </a:r>
        </a:p>
      </dgm:t>
    </dgm:pt>
    <dgm:pt modelId="{2B2023A7-6B99-480C-8078-1BCC01122C7D}" type="parTrans" cxnId="{6EF67C48-EF70-4E4D-899D-BFA888BF74FF}">
      <dgm:prSet/>
      <dgm:spPr/>
      <dgm:t>
        <a:bodyPr/>
        <a:lstStyle/>
        <a:p>
          <a:endParaRPr lang="en-US"/>
        </a:p>
      </dgm:t>
    </dgm:pt>
    <dgm:pt modelId="{28822026-1F26-4921-9BCC-863C3D0DFDC3}" type="sibTrans" cxnId="{6EF67C48-EF70-4E4D-899D-BFA888BF74FF}">
      <dgm:prSet/>
      <dgm:spPr/>
      <dgm:t>
        <a:bodyPr/>
        <a:lstStyle/>
        <a:p>
          <a:endParaRPr lang="en-US"/>
        </a:p>
      </dgm:t>
    </dgm:pt>
    <dgm:pt modelId="{7C5B012F-4308-4539-A40C-C89645793E24}">
      <dgm:prSet phldr="0"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Grandview Display"/>
            </a:rPr>
            <a:t>Write down your thoughts</a:t>
          </a:r>
          <a:endParaRPr lang="en-US" dirty="0"/>
        </a:p>
      </dgm:t>
    </dgm:pt>
    <dgm:pt modelId="{BC175240-ADC2-4D3F-A309-26120C627E87}" type="parTrans" cxnId="{3BC0F30B-CDD5-4B89-B17B-014BC8E26996}">
      <dgm:prSet/>
      <dgm:spPr/>
      <dgm:t>
        <a:bodyPr/>
        <a:lstStyle/>
        <a:p>
          <a:endParaRPr lang="en-US"/>
        </a:p>
      </dgm:t>
    </dgm:pt>
    <dgm:pt modelId="{45E69F0D-847F-457B-B20D-3E40082F1E16}" type="sibTrans" cxnId="{3BC0F30B-CDD5-4B89-B17B-014BC8E26996}">
      <dgm:prSet/>
      <dgm:spPr/>
      <dgm:t>
        <a:bodyPr/>
        <a:lstStyle/>
        <a:p>
          <a:endParaRPr lang="en-US"/>
        </a:p>
      </dgm:t>
    </dgm:pt>
    <dgm:pt modelId="{CF18D01F-9613-4913-9849-69B67690A56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Grandview Display"/>
            </a:rPr>
            <a:t>Talk</a:t>
          </a:r>
          <a:r>
            <a:rPr lang="en-US" dirty="0"/>
            <a:t> to a trusted person or professional</a:t>
          </a:r>
        </a:p>
      </dgm:t>
    </dgm:pt>
    <dgm:pt modelId="{B60C0F23-A019-4759-A2E9-DFDE4965A427}" type="parTrans" cxnId="{83AAE9AC-B14E-4BE9-B9D3-6755DCE58F42}">
      <dgm:prSet/>
      <dgm:spPr/>
      <dgm:t>
        <a:bodyPr/>
        <a:lstStyle/>
        <a:p>
          <a:endParaRPr lang="en-US"/>
        </a:p>
      </dgm:t>
    </dgm:pt>
    <dgm:pt modelId="{F2B22DDA-8041-4D0E-8A87-98BC9E3C76EF}" type="sibTrans" cxnId="{83AAE9AC-B14E-4BE9-B9D3-6755DCE58F42}">
      <dgm:prSet/>
      <dgm:spPr/>
      <dgm:t>
        <a:bodyPr/>
        <a:lstStyle/>
        <a:p>
          <a:endParaRPr lang="en-US"/>
        </a:p>
      </dgm:t>
    </dgm:pt>
    <dgm:pt modelId="{0F3067CA-1AEC-47A5-AA4E-B4E8A7B9B881}" type="pres">
      <dgm:prSet presAssocID="{A722622B-969C-4C8A-9BF3-9E51360B5E15}" presName="root" presStyleCnt="0">
        <dgm:presLayoutVars>
          <dgm:dir/>
          <dgm:resizeHandles val="exact"/>
        </dgm:presLayoutVars>
      </dgm:prSet>
      <dgm:spPr/>
    </dgm:pt>
    <dgm:pt modelId="{85F5CDF0-3E7C-43CC-8FE0-651896D1D9DD}" type="pres">
      <dgm:prSet presAssocID="{3C9CA9D0-719C-4E9D-86F2-CD576D04FE27}" presName="compNode" presStyleCnt="0"/>
      <dgm:spPr/>
    </dgm:pt>
    <dgm:pt modelId="{C2D22EF7-087B-47A6-8244-A2EE9DDCA6A2}" type="pres">
      <dgm:prSet presAssocID="{3C9CA9D0-719C-4E9D-86F2-CD576D04FE27}" presName="bgRect" presStyleLbl="bgShp" presStyleIdx="0" presStyleCnt="6"/>
      <dgm:spPr/>
    </dgm:pt>
    <dgm:pt modelId="{75BFA750-40D2-43BE-BCA1-1F89052702B5}" type="pres">
      <dgm:prSet presAssocID="{3C9CA9D0-719C-4E9D-86F2-CD576D04FE27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ose outline"/>
        </a:ext>
      </dgm:extLst>
    </dgm:pt>
    <dgm:pt modelId="{B6808F11-E67F-499D-B387-8630431EBAEA}" type="pres">
      <dgm:prSet presAssocID="{3C9CA9D0-719C-4E9D-86F2-CD576D04FE27}" presName="spaceRect" presStyleCnt="0"/>
      <dgm:spPr/>
    </dgm:pt>
    <dgm:pt modelId="{3AF88CEF-84E3-4B55-BBA1-84539C864D90}" type="pres">
      <dgm:prSet presAssocID="{3C9CA9D0-719C-4E9D-86F2-CD576D04FE27}" presName="parTx" presStyleLbl="revTx" presStyleIdx="0" presStyleCnt="6">
        <dgm:presLayoutVars>
          <dgm:chMax val="0"/>
          <dgm:chPref val="0"/>
        </dgm:presLayoutVars>
      </dgm:prSet>
      <dgm:spPr/>
    </dgm:pt>
    <dgm:pt modelId="{A6D107DB-124F-4BBB-987C-CB4DE8313F23}" type="pres">
      <dgm:prSet presAssocID="{E04FB6C6-3FFD-426F-8887-D2E349724220}" presName="sibTrans" presStyleCnt="0"/>
      <dgm:spPr/>
    </dgm:pt>
    <dgm:pt modelId="{01B896B1-0075-4182-97E6-398B483904B9}" type="pres">
      <dgm:prSet presAssocID="{0427E79F-3C8E-428C-8DC1-67240AF52946}" presName="compNode" presStyleCnt="0"/>
      <dgm:spPr/>
    </dgm:pt>
    <dgm:pt modelId="{1BAA758B-ACD0-4604-9853-F3427EC2C2B3}" type="pres">
      <dgm:prSet presAssocID="{0427E79F-3C8E-428C-8DC1-67240AF52946}" presName="bgRect" presStyleLbl="bgShp" presStyleIdx="1" presStyleCnt="6"/>
      <dgm:spPr/>
    </dgm:pt>
    <dgm:pt modelId="{7F8379DC-4102-4230-ADC8-047526EA006B}" type="pres">
      <dgm:prSet presAssocID="{0427E79F-3C8E-428C-8DC1-67240AF52946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Yoga with solid fill"/>
        </a:ext>
      </dgm:extLst>
    </dgm:pt>
    <dgm:pt modelId="{D88B7BAB-0486-4BC5-B42C-E3D901A4E97B}" type="pres">
      <dgm:prSet presAssocID="{0427E79F-3C8E-428C-8DC1-67240AF52946}" presName="spaceRect" presStyleCnt="0"/>
      <dgm:spPr/>
    </dgm:pt>
    <dgm:pt modelId="{8D405A51-DD6A-4A22-94A7-6304A3E6C819}" type="pres">
      <dgm:prSet presAssocID="{0427E79F-3C8E-428C-8DC1-67240AF52946}" presName="parTx" presStyleLbl="revTx" presStyleIdx="1" presStyleCnt="6">
        <dgm:presLayoutVars>
          <dgm:chMax val="0"/>
          <dgm:chPref val="0"/>
        </dgm:presLayoutVars>
      </dgm:prSet>
      <dgm:spPr/>
    </dgm:pt>
    <dgm:pt modelId="{43611852-E97E-4516-AAB5-544F16A3AE8B}" type="pres">
      <dgm:prSet presAssocID="{C685F17C-AB24-4378-B269-1F004291392B}" presName="sibTrans" presStyleCnt="0"/>
      <dgm:spPr/>
    </dgm:pt>
    <dgm:pt modelId="{3F988F03-9A41-4879-B5E7-D7890D5A3A69}" type="pres">
      <dgm:prSet presAssocID="{300ED458-1345-4B2A-BF31-E3E636DDA904}" presName="compNode" presStyleCnt="0"/>
      <dgm:spPr/>
    </dgm:pt>
    <dgm:pt modelId="{EC3C02DB-0555-4F31-8224-B2A69ED26998}" type="pres">
      <dgm:prSet presAssocID="{300ED458-1345-4B2A-BF31-E3E636DDA904}" presName="bgRect" presStyleLbl="bgShp" presStyleIdx="2" presStyleCnt="6"/>
      <dgm:spPr/>
    </dgm:pt>
    <dgm:pt modelId="{CB897944-B2BD-4646-9218-123F1A79D155}" type="pres">
      <dgm:prSet presAssocID="{300ED458-1345-4B2A-BF31-E3E636DDA904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hought with solid fill"/>
        </a:ext>
      </dgm:extLst>
    </dgm:pt>
    <dgm:pt modelId="{F7DC61D9-5835-417F-8E5F-CB21B38A9BBB}" type="pres">
      <dgm:prSet presAssocID="{300ED458-1345-4B2A-BF31-E3E636DDA904}" presName="spaceRect" presStyleCnt="0"/>
      <dgm:spPr/>
    </dgm:pt>
    <dgm:pt modelId="{D6320C81-03BA-4D7C-A4C5-FD2908F9E101}" type="pres">
      <dgm:prSet presAssocID="{300ED458-1345-4B2A-BF31-E3E636DDA904}" presName="parTx" presStyleLbl="revTx" presStyleIdx="2" presStyleCnt="6">
        <dgm:presLayoutVars>
          <dgm:chMax val="0"/>
          <dgm:chPref val="0"/>
        </dgm:presLayoutVars>
      </dgm:prSet>
      <dgm:spPr/>
    </dgm:pt>
    <dgm:pt modelId="{AE59CD57-1871-483B-B167-D4724AC322A8}" type="pres">
      <dgm:prSet presAssocID="{C230C40F-D702-4528-86D1-44A118FE06E0}" presName="sibTrans" presStyleCnt="0"/>
      <dgm:spPr/>
    </dgm:pt>
    <dgm:pt modelId="{1A7B3F3E-A708-4AC7-92FC-2E0E491880DF}" type="pres">
      <dgm:prSet presAssocID="{CB638B53-4E4C-4628-97DC-CB9E4C86D1FD}" presName="compNode" presStyleCnt="0"/>
      <dgm:spPr/>
    </dgm:pt>
    <dgm:pt modelId="{00788F2B-0056-4ED5-9BF9-A9E17E44ACF7}" type="pres">
      <dgm:prSet presAssocID="{CB638B53-4E4C-4628-97DC-CB9E4C86D1FD}" presName="bgRect" presStyleLbl="bgShp" presStyleIdx="3" presStyleCnt="6"/>
      <dgm:spPr/>
    </dgm:pt>
    <dgm:pt modelId="{7AC8FEEB-D60B-4B7A-B13C-A5B51B99AEEB}" type="pres">
      <dgm:prSet presAssocID="{CB638B53-4E4C-4628-97DC-CB9E4C86D1F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alette"/>
        </a:ext>
      </dgm:extLst>
    </dgm:pt>
    <dgm:pt modelId="{B4BC0927-C2A2-491B-B99A-694D5E69FF71}" type="pres">
      <dgm:prSet presAssocID="{CB638B53-4E4C-4628-97DC-CB9E4C86D1FD}" presName="spaceRect" presStyleCnt="0"/>
      <dgm:spPr/>
    </dgm:pt>
    <dgm:pt modelId="{6838EF1C-2079-4B2B-AA7C-069525E50748}" type="pres">
      <dgm:prSet presAssocID="{CB638B53-4E4C-4628-97DC-CB9E4C86D1FD}" presName="parTx" presStyleLbl="revTx" presStyleIdx="3" presStyleCnt="6">
        <dgm:presLayoutVars>
          <dgm:chMax val="0"/>
          <dgm:chPref val="0"/>
        </dgm:presLayoutVars>
      </dgm:prSet>
      <dgm:spPr/>
    </dgm:pt>
    <dgm:pt modelId="{5D5F0637-CB58-455B-9895-A19DB38D1211}" type="pres">
      <dgm:prSet presAssocID="{28822026-1F26-4921-9BCC-863C3D0DFDC3}" presName="sibTrans" presStyleCnt="0"/>
      <dgm:spPr/>
    </dgm:pt>
    <dgm:pt modelId="{E719D9BE-6F85-40A9-B183-FE3C5A844984}" type="pres">
      <dgm:prSet presAssocID="{7C5B012F-4308-4539-A40C-C89645793E24}" presName="compNode" presStyleCnt="0"/>
      <dgm:spPr/>
    </dgm:pt>
    <dgm:pt modelId="{22B46753-2852-4FD6-8961-F387A17A339E}" type="pres">
      <dgm:prSet presAssocID="{7C5B012F-4308-4539-A40C-C89645793E24}" presName="bgRect" presStyleLbl="bgShp" presStyleIdx="4" presStyleCnt="6"/>
      <dgm:spPr/>
    </dgm:pt>
    <dgm:pt modelId="{33F9BA01-97DE-4758-A338-815D33293AAE}" type="pres">
      <dgm:prSet presAssocID="{7C5B012F-4308-4539-A40C-C89645793E24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sed Book"/>
        </a:ext>
      </dgm:extLst>
    </dgm:pt>
    <dgm:pt modelId="{EF25DB40-B50C-408E-8213-A3879E8C1471}" type="pres">
      <dgm:prSet presAssocID="{7C5B012F-4308-4539-A40C-C89645793E24}" presName="spaceRect" presStyleCnt="0"/>
      <dgm:spPr/>
    </dgm:pt>
    <dgm:pt modelId="{2EC768E2-475B-4705-A72E-E54158DE1536}" type="pres">
      <dgm:prSet presAssocID="{7C5B012F-4308-4539-A40C-C89645793E24}" presName="parTx" presStyleLbl="revTx" presStyleIdx="4" presStyleCnt="6">
        <dgm:presLayoutVars>
          <dgm:chMax val="0"/>
          <dgm:chPref val="0"/>
        </dgm:presLayoutVars>
      </dgm:prSet>
      <dgm:spPr/>
    </dgm:pt>
    <dgm:pt modelId="{39AF4ACC-5091-4BA5-97CA-BBD4013C039E}" type="pres">
      <dgm:prSet presAssocID="{45E69F0D-847F-457B-B20D-3E40082F1E16}" presName="sibTrans" presStyleCnt="0"/>
      <dgm:spPr/>
    </dgm:pt>
    <dgm:pt modelId="{A1B1BED0-6677-439D-AA30-41C1B3D52AA3}" type="pres">
      <dgm:prSet presAssocID="{CF18D01F-9613-4913-9849-69B67690A567}" presName="compNode" presStyleCnt="0"/>
      <dgm:spPr/>
    </dgm:pt>
    <dgm:pt modelId="{11B4CAD7-D5F9-4C02-AD27-EE89D453FF0A}" type="pres">
      <dgm:prSet presAssocID="{CF18D01F-9613-4913-9849-69B67690A567}" presName="bgRect" presStyleLbl="bgShp" presStyleIdx="5" presStyleCnt="6"/>
      <dgm:spPr/>
    </dgm:pt>
    <dgm:pt modelId="{D9F1E17D-66C8-489E-A48B-2CB85D0E1BC4}" type="pres">
      <dgm:prSet presAssocID="{CF18D01F-9613-4913-9849-69B67690A567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4A226F19-5141-4735-85DD-1ADEC4C51643}" type="pres">
      <dgm:prSet presAssocID="{CF18D01F-9613-4913-9849-69B67690A567}" presName="spaceRect" presStyleCnt="0"/>
      <dgm:spPr/>
    </dgm:pt>
    <dgm:pt modelId="{6AA93FEF-6A89-4154-B36B-6C2F83066B9E}" type="pres">
      <dgm:prSet presAssocID="{CF18D01F-9613-4913-9849-69B67690A567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D57E9907-ECD1-440A-BBBA-BB40CF07A202}" type="presOf" srcId="{A722622B-969C-4C8A-9BF3-9E51360B5E15}" destId="{0F3067CA-1AEC-47A5-AA4E-B4E8A7B9B881}" srcOrd="0" destOrd="0" presId="urn:microsoft.com/office/officeart/2018/2/layout/IconVerticalSolidList"/>
    <dgm:cxn modelId="{3BC0F30B-CDD5-4B89-B17B-014BC8E26996}" srcId="{A722622B-969C-4C8A-9BF3-9E51360B5E15}" destId="{7C5B012F-4308-4539-A40C-C89645793E24}" srcOrd="4" destOrd="0" parTransId="{BC175240-ADC2-4D3F-A309-26120C627E87}" sibTransId="{45E69F0D-847F-457B-B20D-3E40082F1E16}"/>
    <dgm:cxn modelId="{21670611-9E34-4E65-BDA3-CA4D2601DEF4}" type="presOf" srcId="{7C5B012F-4308-4539-A40C-C89645793E24}" destId="{2EC768E2-475B-4705-A72E-E54158DE1536}" srcOrd="0" destOrd="0" presId="urn:microsoft.com/office/officeart/2018/2/layout/IconVerticalSolidList"/>
    <dgm:cxn modelId="{65C73B39-2CA8-42E2-BEED-680A27920153}" srcId="{A722622B-969C-4C8A-9BF3-9E51360B5E15}" destId="{0427E79F-3C8E-428C-8DC1-67240AF52946}" srcOrd="1" destOrd="0" parTransId="{CC58BBB4-EBD9-43C5-AF18-D92257CFE647}" sibTransId="{C685F17C-AB24-4378-B269-1F004291392B}"/>
    <dgm:cxn modelId="{3B4AC046-0C6C-4DDD-A179-265F565C68D9}" type="presOf" srcId="{300ED458-1345-4B2A-BF31-E3E636DDA904}" destId="{D6320C81-03BA-4D7C-A4C5-FD2908F9E101}" srcOrd="0" destOrd="0" presId="urn:microsoft.com/office/officeart/2018/2/layout/IconVerticalSolidList"/>
    <dgm:cxn modelId="{6EF67C48-EF70-4E4D-899D-BFA888BF74FF}" srcId="{A722622B-969C-4C8A-9BF3-9E51360B5E15}" destId="{CB638B53-4E4C-4628-97DC-CB9E4C86D1FD}" srcOrd="3" destOrd="0" parTransId="{2B2023A7-6B99-480C-8078-1BCC01122C7D}" sibTransId="{28822026-1F26-4921-9BCC-863C3D0DFDC3}"/>
    <dgm:cxn modelId="{24F3B589-4619-4F2F-9E07-AFA719406094}" srcId="{A722622B-969C-4C8A-9BF3-9E51360B5E15}" destId="{3C9CA9D0-719C-4E9D-86F2-CD576D04FE27}" srcOrd="0" destOrd="0" parTransId="{9A2A7369-2BF3-40E4-A7C5-2401EBDE8A9E}" sibTransId="{E04FB6C6-3FFD-426F-8887-D2E349724220}"/>
    <dgm:cxn modelId="{69D406A5-6161-43DF-9B2B-E32DB18915BD}" srcId="{A722622B-969C-4C8A-9BF3-9E51360B5E15}" destId="{300ED458-1345-4B2A-BF31-E3E636DDA904}" srcOrd="2" destOrd="0" parTransId="{22ADC64C-0E6B-446E-ADC3-E5855DF44B57}" sibTransId="{C230C40F-D702-4528-86D1-44A118FE06E0}"/>
    <dgm:cxn modelId="{B17CC5AA-230D-4CDD-9038-857C7F865656}" type="presOf" srcId="{3C9CA9D0-719C-4E9D-86F2-CD576D04FE27}" destId="{3AF88CEF-84E3-4B55-BBA1-84539C864D90}" srcOrd="0" destOrd="0" presId="urn:microsoft.com/office/officeart/2018/2/layout/IconVerticalSolidList"/>
    <dgm:cxn modelId="{83AAE9AC-B14E-4BE9-B9D3-6755DCE58F42}" srcId="{A722622B-969C-4C8A-9BF3-9E51360B5E15}" destId="{CF18D01F-9613-4913-9849-69B67690A567}" srcOrd="5" destOrd="0" parTransId="{B60C0F23-A019-4759-A2E9-DFDE4965A427}" sibTransId="{F2B22DDA-8041-4D0E-8A87-98BC9E3C76EF}"/>
    <dgm:cxn modelId="{A7E04FAE-D540-4B82-926C-3CE482A4774A}" type="presOf" srcId="{CB638B53-4E4C-4628-97DC-CB9E4C86D1FD}" destId="{6838EF1C-2079-4B2B-AA7C-069525E50748}" srcOrd="0" destOrd="0" presId="urn:microsoft.com/office/officeart/2018/2/layout/IconVerticalSolidList"/>
    <dgm:cxn modelId="{72FD74DB-66D1-4E3C-8C4A-3A8BA2AF7025}" type="presOf" srcId="{0427E79F-3C8E-428C-8DC1-67240AF52946}" destId="{8D405A51-DD6A-4A22-94A7-6304A3E6C819}" srcOrd="0" destOrd="0" presId="urn:microsoft.com/office/officeart/2018/2/layout/IconVerticalSolidList"/>
    <dgm:cxn modelId="{A9CCCEE7-6FC2-4D5D-9A78-88CF9F54A2FB}" type="presOf" srcId="{CF18D01F-9613-4913-9849-69B67690A567}" destId="{6AA93FEF-6A89-4154-B36B-6C2F83066B9E}" srcOrd="0" destOrd="0" presId="urn:microsoft.com/office/officeart/2018/2/layout/IconVerticalSolidList"/>
    <dgm:cxn modelId="{2CDE2BC9-0399-42C6-8292-3569BF9FCA3C}" type="presParOf" srcId="{0F3067CA-1AEC-47A5-AA4E-B4E8A7B9B881}" destId="{85F5CDF0-3E7C-43CC-8FE0-651896D1D9DD}" srcOrd="0" destOrd="0" presId="urn:microsoft.com/office/officeart/2018/2/layout/IconVerticalSolidList"/>
    <dgm:cxn modelId="{98A9628F-8760-4B23-8B75-100B95F212F8}" type="presParOf" srcId="{85F5CDF0-3E7C-43CC-8FE0-651896D1D9DD}" destId="{C2D22EF7-087B-47A6-8244-A2EE9DDCA6A2}" srcOrd="0" destOrd="0" presId="urn:microsoft.com/office/officeart/2018/2/layout/IconVerticalSolidList"/>
    <dgm:cxn modelId="{3CDFCD3C-10FF-4C70-92E5-E31EEDB65D98}" type="presParOf" srcId="{85F5CDF0-3E7C-43CC-8FE0-651896D1D9DD}" destId="{75BFA750-40D2-43BE-BCA1-1F89052702B5}" srcOrd="1" destOrd="0" presId="urn:microsoft.com/office/officeart/2018/2/layout/IconVerticalSolidList"/>
    <dgm:cxn modelId="{269170B7-B87B-4419-A8FA-EB17D1C6D3A6}" type="presParOf" srcId="{85F5CDF0-3E7C-43CC-8FE0-651896D1D9DD}" destId="{B6808F11-E67F-499D-B387-8630431EBAEA}" srcOrd="2" destOrd="0" presId="urn:microsoft.com/office/officeart/2018/2/layout/IconVerticalSolidList"/>
    <dgm:cxn modelId="{D3B88463-5087-4997-BC06-0796E1ACA444}" type="presParOf" srcId="{85F5CDF0-3E7C-43CC-8FE0-651896D1D9DD}" destId="{3AF88CEF-84E3-4B55-BBA1-84539C864D90}" srcOrd="3" destOrd="0" presId="urn:microsoft.com/office/officeart/2018/2/layout/IconVerticalSolidList"/>
    <dgm:cxn modelId="{CB524948-DBC2-4BE7-BD81-EE3EB2E74A23}" type="presParOf" srcId="{0F3067CA-1AEC-47A5-AA4E-B4E8A7B9B881}" destId="{A6D107DB-124F-4BBB-987C-CB4DE8313F23}" srcOrd="1" destOrd="0" presId="urn:microsoft.com/office/officeart/2018/2/layout/IconVerticalSolidList"/>
    <dgm:cxn modelId="{352C7CEC-E670-4AE6-B2BC-31C0897ACF58}" type="presParOf" srcId="{0F3067CA-1AEC-47A5-AA4E-B4E8A7B9B881}" destId="{01B896B1-0075-4182-97E6-398B483904B9}" srcOrd="2" destOrd="0" presId="urn:microsoft.com/office/officeart/2018/2/layout/IconVerticalSolidList"/>
    <dgm:cxn modelId="{7F1FBB80-406A-421D-8155-9E5BE1AEB6FA}" type="presParOf" srcId="{01B896B1-0075-4182-97E6-398B483904B9}" destId="{1BAA758B-ACD0-4604-9853-F3427EC2C2B3}" srcOrd="0" destOrd="0" presId="urn:microsoft.com/office/officeart/2018/2/layout/IconVerticalSolidList"/>
    <dgm:cxn modelId="{9560BE52-889D-40BE-9530-A5A0D47B7823}" type="presParOf" srcId="{01B896B1-0075-4182-97E6-398B483904B9}" destId="{7F8379DC-4102-4230-ADC8-047526EA006B}" srcOrd="1" destOrd="0" presId="urn:microsoft.com/office/officeart/2018/2/layout/IconVerticalSolidList"/>
    <dgm:cxn modelId="{89B95761-F949-44D5-9059-0011228FD5A6}" type="presParOf" srcId="{01B896B1-0075-4182-97E6-398B483904B9}" destId="{D88B7BAB-0486-4BC5-B42C-E3D901A4E97B}" srcOrd="2" destOrd="0" presId="urn:microsoft.com/office/officeart/2018/2/layout/IconVerticalSolidList"/>
    <dgm:cxn modelId="{6857DC2C-183F-4DB4-9BC6-6A7688E32C9B}" type="presParOf" srcId="{01B896B1-0075-4182-97E6-398B483904B9}" destId="{8D405A51-DD6A-4A22-94A7-6304A3E6C819}" srcOrd="3" destOrd="0" presId="urn:microsoft.com/office/officeart/2018/2/layout/IconVerticalSolidList"/>
    <dgm:cxn modelId="{437DABF4-7FA2-4543-88EF-27F604E6449D}" type="presParOf" srcId="{0F3067CA-1AEC-47A5-AA4E-B4E8A7B9B881}" destId="{43611852-E97E-4516-AAB5-544F16A3AE8B}" srcOrd="3" destOrd="0" presId="urn:microsoft.com/office/officeart/2018/2/layout/IconVerticalSolidList"/>
    <dgm:cxn modelId="{1B9D69D5-00D2-4B4D-A50F-AA0D7B7AF56F}" type="presParOf" srcId="{0F3067CA-1AEC-47A5-AA4E-B4E8A7B9B881}" destId="{3F988F03-9A41-4879-B5E7-D7890D5A3A69}" srcOrd="4" destOrd="0" presId="urn:microsoft.com/office/officeart/2018/2/layout/IconVerticalSolidList"/>
    <dgm:cxn modelId="{27FFA78B-1878-477C-9C97-1E4CAD5C8D32}" type="presParOf" srcId="{3F988F03-9A41-4879-B5E7-D7890D5A3A69}" destId="{EC3C02DB-0555-4F31-8224-B2A69ED26998}" srcOrd="0" destOrd="0" presId="urn:microsoft.com/office/officeart/2018/2/layout/IconVerticalSolidList"/>
    <dgm:cxn modelId="{B3561B8B-1F27-40BD-8382-EB26830C6877}" type="presParOf" srcId="{3F988F03-9A41-4879-B5E7-D7890D5A3A69}" destId="{CB897944-B2BD-4646-9218-123F1A79D155}" srcOrd="1" destOrd="0" presId="urn:microsoft.com/office/officeart/2018/2/layout/IconVerticalSolidList"/>
    <dgm:cxn modelId="{7B48CF5A-11C7-4705-AAEE-3ECB9FE7C434}" type="presParOf" srcId="{3F988F03-9A41-4879-B5E7-D7890D5A3A69}" destId="{F7DC61D9-5835-417F-8E5F-CB21B38A9BBB}" srcOrd="2" destOrd="0" presId="urn:microsoft.com/office/officeart/2018/2/layout/IconVerticalSolidList"/>
    <dgm:cxn modelId="{753E966F-F1B2-44A9-BF07-1877134E5D7B}" type="presParOf" srcId="{3F988F03-9A41-4879-B5E7-D7890D5A3A69}" destId="{D6320C81-03BA-4D7C-A4C5-FD2908F9E101}" srcOrd="3" destOrd="0" presId="urn:microsoft.com/office/officeart/2018/2/layout/IconVerticalSolidList"/>
    <dgm:cxn modelId="{7A49EA94-0BEF-447F-B732-844885CBD998}" type="presParOf" srcId="{0F3067CA-1AEC-47A5-AA4E-B4E8A7B9B881}" destId="{AE59CD57-1871-483B-B167-D4724AC322A8}" srcOrd="5" destOrd="0" presId="urn:microsoft.com/office/officeart/2018/2/layout/IconVerticalSolidList"/>
    <dgm:cxn modelId="{4E423342-41BE-4642-AF81-BEEE70949CB9}" type="presParOf" srcId="{0F3067CA-1AEC-47A5-AA4E-B4E8A7B9B881}" destId="{1A7B3F3E-A708-4AC7-92FC-2E0E491880DF}" srcOrd="6" destOrd="0" presId="urn:microsoft.com/office/officeart/2018/2/layout/IconVerticalSolidList"/>
    <dgm:cxn modelId="{33039BD2-28A1-48FB-B85B-8DA3C1BE9079}" type="presParOf" srcId="{1A7B3F3E-A708-4AC7-92FC-2E0E491880DF}" destId="{00788F2B-0056-4ED5-9BF9-A9E17E44ACF7}" srcOrd="0" destOrd="0" presId="urn:microsoft.com/office/officeart/2018/2/layout/IconVerticalSolidList"/>
    <dgm:cxn modelId="{F3E3234B-2315-4B1B-8377-7DF37518A63A}" type="presParOf" srcId="{1A7B3F3E-A708-4AC7-92FC-2E0E491880DF}" destId="{7AC8FEEB-D60B-4B7A-B13C-A5B51B99AEEB}" srcOrd="1" destOrd="0" presId="urn:microsoft.com/office/officeart/2018/2/layout/IconVerticalSolidList"/>
    <dgm:cxn modelId="{412E68FF-A3C6-4C1B-9354-3625D81BA299}" type="presParOf" srcId="{1A7B3F3E-A708-4AC7-92FC-2E0E491880DF}" destId="{B4BC0927-C2A2-491B-B99A-694D5E69FF71}" srcOrd="2" destOrd="0" presId="urn:microsoft.com/office/officeart/2018/2/layout/IconVerticalSolidList"/>
    <dgm:cxn modelId="{B71C56B8-5143-4C7D-9989-09F11FD8B812}" type="presParOf" srcId="{1A7B3F3E-A708-4AC7-92FC-2E0E491880DF}" destId="{6838EF1C-2079-4B2B-AA7C-069525E50748}" srcOrd="3" destOrd="0" presId="urn:microsoft.com/office/officeart/2018/2/layout/IconVerticalSolidList"/>
    <dgm:cxn modelId="{B5AB85B7-2888-45A3-A593-CE53BFD4B437}" type="presParOf" srcId="{0F3067CA-1AEC-47A5-AA4E-B4E8A7B9B881}" destId="{5D5F0637-CB58-455B-9895-A19DB38D1211}" srcOrd="7" destOrd="0" presId="urn:microsoft.com/office/officeart/2018/2/layout/IconVerticalSolidList"/>
    <dgm:cxn modelId="{1DCAEA05-E1E4-4423-9A15-29147AEB916D}" type="presParOf" srcId="{0F3067CA-1AEC-47A5-AA4E-B4E8A7B9B881}" destId="{E719D9BE-6F85-40A9-B183-FE3C5A844984}" srcOrd="8" destOrd="0" presId="urn:microsoft.com/office/officeart/2018/2/layout/IconVerticalSolidList"/>
    <dgm:cxn modelId="{38910147-1744-4A50-9C25-5824B1FFAF06}" type="presParOf" srcId="{E719D9BE-6F85-40A9-B183-FE3C5A844984}" destId="{22B46753-2852-4FD6-8961-F387A17A339E}" srcOrd="0" destOrd="0" presId="urn:microsoft.com/office/officeart/2018/2/layout/IconVerticalSolidList"/>
    <dgm:cxn modelId="{848BC747-39D0-475D-B69C-1B38CC6771BC}" type="presParOf" srcId="{E719D9BE-6F85-40A9-B183-FE3C5A844984}" destId="{33F9BA01-97DE-4758-A338-815D33293AAE}" srcOrd="1" destOrd="0" presId="urn:microsoft.com/office/officeart/2018/2/layout/IconVerticalSolidList"/>
    <dgm:cxn modelId="{15AD62B9-D9C7-4960-BFC5-AC39EDA78B50}" type="presParOf" srcId="{E719D9BE-6F85-40A9-B183-FE3C5A844984}" destId="{EF25DB40-B50C-408E-8213-A3879E8C1471}" srcOrd="2" destOrd="0" presId="urn:microsoft.com/office/officeart/2018/2/layout/IconVerticalSolidList"/>
    <dgm:cxn modelId="{2CF7850C-3A77-485C-B70F-639BCC9AA145}" type="presParOf" srcId="{E719D9BE-6F85-40A9-B183-FE3C5A844984}" destId="{2EC768E2-475B-4705-A72E-E54158DE1536}" srcOrd="3" destOrd="0" presId="urn:microsoft.com/office/officeart/2018/2/layout/IconVerticalSolidList"/>
    <dgm:cxn modelId="{CAB3FF6E-CD24-4499-9E94-8741BD9CFD71}" type="presParOf" srcId="{0F3067CA-1AEC-47A5-AA4E-B4E8A7B9B881}" destId="{39AF4ACC-5091-4BA5-97CA-BBD4013C039E}" srcOrd="9" destOrd="0" presId="urn:microsoft.com/office/officeart/2018/2/layout/IconVerticalSolidList"/>
    <dgm:cxn modelId="{E741D892-A444-4D2C-A4B4-0C55A60E0177}" type="presParOf" srcId="{0F3067CA-1AEC-47A5-AA4E-B4E8A7B9B881}" destId="{A1B1BED0-6677-439D-AA30-41C1B3D52AA3}" srcOrd="10" destOrd="0" presId="urn:microsoft.com/office/officeart/2018/2/layout/IconVerticalSolidList"/>
    <dgm:cxn modelId="{DE28EB13-3E44-427B-9E38-2F7F44162C31}" type="presParOf" srcId="{A1B1BED0-6677-439D-AA30-41C1B3D52AA3}" destId="{11B4CAD7-D5F9-4C02-AD27-EE89D453FF0A}" srcOrd="0" destOrd="0" presId="urn:microsoft.com/office/officeart/2018/2/layout/IconVerticalSolidList"/>
    <dgm:cxn modelId="{05D817BB-0638-433E-ABDD-F66F032243B8}" type="presParOf" srcId="{A1B1BED0-6677-439D-AA30-41C1B3D52AA3}" destId="{D9F1E17D-66C8-489E-A48B-2CB85D0E1BC4}" srcOrd="1" destOrd="0" presId="urn:microsoft.com/office/officeart/2018/2/layout/IconVerticalSolidList"/>
    <dgm:cxn modelId="{C3FD3A9E-1552-4871-B9AC-8510CE70F01F}" type="presParOf" srcId="{A1B1BED0-6677-439D-AA30-41C1B3D52AA3}" destId="{4A226F19-5141-4735-85DD-1ADEC4C51643}" srcOrd="2" destOrd="0" presId="urn:microsoft.com/office/officeart/2018/2/layout/IconVerticalSolidList"/>
    <dgm:cxn modelId="{C28851D7-3E44-4389-8E5D-30A30AAA3357}" type="presParOf" srcId="{A1B1BED0-6677-439D-AA30-41C1B3D52AA3}" destId="{6AA93FEF-6A89-4154-B36B-6C2F83066B9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BFF7D4-7CEA-4A17-8060-E8DDD4D0D09C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76C55A1-3104-48DC-8349-FF99DC372BC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Physical rest</a:t>
          </a:r>
        </a:p>
      </dgm:t>
    </dgm:pt>
    <dgm:pt modelId="{AC1FF9CB-23E4-4150-A021-449E015525CD}" type="parTrans" cxnId="{15262E52-6124-43EA-ADB1-61B47F93F7E8}">
      <dgm:prSet/>
      <dgm:spPr/>
      <dgm:t>
        <a:bodyPr/>
        <a:lstStyle/>
        <a:p>
          <a:endParaRPr lang="en-US"/>
        </a:p>
      </dgm:t>
    </dgm:pt>
    <dgm:pt modelId="{8732A627-6D0F-4A59-8362-AFBB10583D10}" type="sibTrans" cxnId="{15262E52-6124-43EA-ADB1-61B47F93F7E8}">
      <dgm:prSet/>
      <dgm:spPr/>
      <dgm:t>
        <a:bodyPr/>
        <a:lstStyle/>
        <a:p>
          <a:endParaRPr lang="en-US"/>
        </a:p>
      </dgm:t>
    </dgm:pt>
    <dgm:pt modelId="{B4DCD1BD-2A4E-4170-9C66-EF83071328D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Mental rest</a:t>
          </a:r>
        </a:p>
      </dgm:t>
    </dgm:pt>
    <dgm:pt modelId="{9FD8A25E-2227-4E13-AEC0-7DDDDAFF4808}" type="parTrans" cxnId="{27847844-D2E3-44F4-BE89-78AD4831B77E}">
      <dgm:prSet/>
      <dgm:spPr/>
      <dgm:t>
        <a:bodyPr/>
        <a:lstStyle/>
        <a:p>
          <a:endParaRPr lang="en-US"/>
        </a:p>
      </dgm:t>
    </dgm:pt>
    <dgm:pt modelId="{2E4E7524-AD0F-47D5-BFBC-3200CE8EFAAE}" type="sibTrans" cxnId="{27847844-D2E3-44F4-BE89-78AD4831B77E}">
      <dgm:prSet/>
      <dgm:spPr/>
      <dgm:t>
        <a:bodyPr/>
        <a:lstStyle/>
        <a:p>
          <a:endParaRPr lang="en-US"/>
        </a:p>
      </dgm:t>
    </dgm:pt>
    <dgm:pt modelId="{67743052-3941-4DC5-B501-D654DABBE18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Sensory rest</a:t>
          </a:r>
        </a:p>
      </dgm:t>
    </dgm:pt>
    <dgm:pt modelId="{2A8928E0-FCF8-40F2-A9C6-BC93E28F33BE}" type="parTrans" cxnId="{07ACCDC9-29BD-4538-9EAE-E25EC27D0224}">
      <dgm:prSet/>
      <dgm:spPr/>
      <dgm:t>
        <a:bodyPr/>
        <a:lstStyle/>
        <a:p>
          <a:endParaRPr lang="en-US"/>
        </a:p>
      </dgm:t>
    </dgm:pt>
    <dgm:pt modelId="{63893587-30D7-4712-94E8-8A0EAC038F47}" type="sibTrans" cxnId="{07ACCDC9-29BD-4538-9EAE-E25EC27D0224}">
      <dgm:prSet/>
      <dgm:spPr/>
      <dgm:t>
        <a:bodyPr/>
        <a:lstStyle/>
        <a:p>
          <a:endParaRPr lang="en-US"/>
        </a:p>
      </dgm:t>
    </dgm:pt>
    <dgm:pt modelId="{59B72A52-4666-4900-BDC6-C160F9A51EC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Creative rest</a:t>
          </a:r>
        </a:p>
      </dgm:t>
    </dgm:pt>
    <dgm:pt modelId="{E5D2C848-F817-466D-BB89-AD12060B4E0E}" type="parTrans" cxnId="{FD853E47-F356-4553-856A-7470CBB1E9C6}">
      <dgm:prSet/>
      <dgm:spPr/>
      <dgm:t>
        <a:bodyPr/>
        <a:lstStyle/>
        <a:p>
          <a:endParaRPr lang="en-US"/>
        </a:p>
      </dgm:t>
    </dgm:pt>
    <dgm:pt modelId="{D87EAC28-B990-4A37-906A-CB57E4DD9898}" type="sibTrans" cxnId="{FD853E47-F356-4553-856A-7470CBB1E9C6}">
      <dgm:prSet/>
      <dgm:spPr/>
      <dgm:t>
        <a:bodyPr/>
        <a:lstStyle/>
        <a:p>
          <a:endParaRPr lang="en-US"/>
        </a:p>
      </dgm:t>
    </dgm:pt>
    <dgm:pt modelId="{D5BE31F7-8D32-41F4-9300-C25472F2DA5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Emotional rest</a:t>
          </a:r>
        </a:p>
      </dgm:t>
    </dgm:pt>
    <dgm:pt modelId="{23A11C47-22CB-4CDA-8763-D3DE00A9156C}" type="parTrans" cxnId="{9F1A89D8-6FC8-41D5-99E8-BC88933E336B}">
      <dgm:prSet/>
      <dgm:spPr/>
      <dgm:t>
        <a:bodyPr/>
        <a:lstStyle/>
        <a:p>
          <a:endParaRPr lang="en-US"/>
        </a:p>
      </dgm:t>
    </dgm:pt>
    <dgm:pt modelId="{184B0D4F-DBFA-4A46-86C3-6BD721CE3A47}" type="sibTrans" cxnId="{9F1A89D8-6FC8-41D5-99E8-BC88933E336B}">
      <dgm:prSet/>
      <dgm:spPr/>
      <dgm:t>
        <a:bodyPr/>
        <a:lstStyle/>
        <a:p>
          <a:endParaRPr lang="en-US"/>
        </a:p>
      </dgm:t>
    </dgm:pt>
    <dgm:pt modelId="{EF8582A5-B2BB-43FF-B784-05CEFE8583C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Social rest</a:t>
          </a:r>
        </a:p>
      </dgm:t>
    </dgm:pt>
    <dgm:pt modelId="{94979881-B197-4CB2-9D32-B1FD05CC7B6A}" type="parTrans" cxnId="{99619DB7-7F8F-4C0D-97B9-A514A0A580FF}">
      <dgm:prSet/>
      <dgm:spPr/>
      <dgm:t>
        <a:bodyPr/>
        <a:lstStyle/>
        <a:p>
          <a:endParaRPr lang="en-US"/>
        </a:p>
      </dgm:t>
    </dgm:pt>
    <dgm:pt modelId="{E963E375-C505-4C0B-84D2-ED4943F5B654}" type="sibTrans" cxnId="{99619DB7-7F8F-4C0D-97B9-A514A0A580FF}">
      <dgm:prSet/>
      <dgm:spPr/>
      <dgm:t>
        <a:bodyPr/>
        <a:lstStyle/>
        <a:p>
          <a:endParaRPr lang="en-US"/>
        </a:p>
      </dgm:t>
    </dgm:pt>
    <dgm:pt modelId="{244DD1E6-D004-4DCE-B6F8-CED8498B4E8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Spiritual rest</a:t>
          </a:r>
        </a:p>
      </dgm:t>
    </dgm:pt>
    <dgm:pt modelId="{20503A91-775E-43EE-A58A-7E3D509FE669}" type="parTrans" cxnId="{D3096A5C-ACB1-402C-990C-D7F558249B53}">
      <dgm:prSet/>
      <dgm:spPr/>
      <dgm:t>
        <a:bodyPr/>
        <a:lstStyle/>
        <a:p>
          <a:endParaRPr lang="en-US"/>
        </a:p>
      </dgm:t>
    </dgm:pt>
    <dgm:pt modelId="{EFC47EF7-93AE-4C5C-AEF5-7D472A0E7ED6}" type="sibTrans" cxnId="{D3096A5C-ACB1-402C-990C-D7F558249B53}">
      <dgm:prSet/>
      <dgm:spPr/>
      <dgm:t>
        <a:bodyPr/>
        <a:lstStyle/>
        <a:p>
          <a:endParaRPr lang="en-US"/>
        </a:p>
      </dgm:t>
    </dgm:pt>
    <dgm:pt modelId="{C6AE6E39-3D35-4F6D-921D-4C6BFDE0CF07}" type="pres">
      <dgm:prSet presAssocID="{63BFF7D4-7CEA-4A17-8060-E8DDD4D0D09C}" presName="root" presStyleCnt="0">
        <dgm:presLayoutVars>
          <dgm:dir/>
          <dgm:resizeHandles val="exact"/>
        </dgm:presLayoutVars>
      </dgm:prSet>
      <dgm:spPr/>
    </dgm:pt>
    <dgm:pt modelId="{E810876A-BF65-4F2D-8A9A-55118B84AA5A}" type="pres">
      <dgm:prSet presAssocID="{276C55A1-3104-48DC-8349-FF99DC372BC2}" presName="compNode" presStyleCnt="0"/>
      <dgm:spPr/>
    </dgm:pt>
    <dgm:pt modelId="{49803509-826A-4B2D-B726-E5D4A5DC83D2}" type="pres">
      <dgm:prSet presAssocID="{276C55A1-3104-48DC-8349-FF99DC372BC2}" presName="iconBgRect" presStyleLbl="bgShp" presStyleIdx="0" presStyleCnt="7"/>
      <dgm:spPr/>
    </dgm:pt>
    <dgm:pt modelId="{E9D75560-B3A6-4B2C-B30F-E7E1F4F3DDF5}" type="pres">
      <dgm:prSet presAssocID="{276C55A1-3104-48DC-8349-FF99DC372BC2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leep with solid fill"/>
        </a:ext>
      </dgm:extLst>
    </dgm:pt>
    <dgm:pt modelId="{CDCF7556-A7A0-4018-9E04-10A703E4DCE1}" type="pres">
      <dgm:prSet presAssocID="{276C55A1-3104-48DC-8349-FF99DC372BC2}" presName="spaceRect" presStyleCnt="0"/>
      <dgm:spPr/>
    </dgm:pt>
    <dgm:pt modelId="{09ACB83A-08F0-4757-B5B5-F60AAAE39E28}" type="pres">
      <dgm:prSet presAssocID="{276C55A1-3104-48DC-8349-FF99DC372BC2}" presName="textRect" presStyleLbl="revTx" presStyleIdx="0" presStyleCnt="7">
        <dgm:presLayoutVars>
          <dgm:chMax val="1"/>
          <dgm:chPref val="1"/>
        </dgm:presLayoutVars>
      </dgm:prSet>
      <dgm:spPr/>
    </dgm:pt>
    <dgm:pt modelId="{AFDE837C-5866-43A9-BE69-15B217EB346E}" type="pres">
      <dgm:prSet presAssocID="{8732A627-6D0F-4A59-8362-AFBB10583D10}" presName="sibTrans" presStyleCnt="0"/>
      <dgm:spPr/>
    </dgm:pt>
    <dgm:pt modelId="{51B1D373-00EB-4B50-AB4B-7846255C3DAA}" type="pres">
      <dgm:prSet presAssocID="{B4DCD1BD-2A4E-4170-9C66-EF83071328D7}" presName="compNode" presStyleCnt="0"/>
      <dgm:spPr/>
    </dgm:pt>
    <dgm:pt modelId="{4301DE61-06E7-477E-9D79-91233250E4DD}" type="pres">
      <dgm:prSet presAssocID="{B4DCD1BD-2A4E-4170-9C66-EF83071328D7}" presName="iconBgRect" presStyleLbl="bgShp" presStyleIdx="1" presStyleCnt="7"/>
      <dgm:spPr/>
    </dgm:pt>
    <dgm:pt modelId="{AA35F31A-B815-4C0C-AEFC-55C05874DBAC}" type="pres">
      <dgm:prSet presAssocID="{B4DCD1BD-2A4E-4170-9C66-EF83071328D7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ft Brain with solid fill"/>
        </a:ext>
      </dgm:extLst>
    </dgm:pt>
    <dgm:pt modelId="{045FEB52-A732-4063-A923-81A426DED753}" type="pres">
      <dgm:prSet presAssocID="{B4DCD1BD-2A4E-4170-9C66-EF83071328D7}" presName="spaceRect" presStyleCnt="0"/>
      <dgm:spPr/>
    </dgm:pt>
    <dgm:pt modelId="{7AFBFC2D-9D17-4782-A0CC-BE63B0CC9C84}" type="pres">
      <dgm:prSet presAssocID="{B4DCD1BD-2A4E-4170-9C66-EF83071328D7}" presName="textRect" presStyleLbl="revTx" presStyleIdx="1" presStyleCnt="7">
        <dgm:presLayoutVars>
          <dgm:chMax val="1"/>
          <dgm:chPref val="1"/>
        </dgm:presLayoutVars>
      </dgm:prSet>
      <dgm:spPr/>
    </dgm:pt>
    <dgm:pt modelId="{407B2CC4-27AF-4946-A1D0-415CF43F2F1C}" type="pres">
      <dgm:prSet presAssocID="{2E4E7524-AD0F-47D5-BFBC-3200CE8EFAAE}" presName="sibTrans" presStyleCnt="0"/>
      <dgm:spPr/>
    </dgm:pt>
    <dgm:pt modelId="{0B704B82-65C3-490B-9868-B069CFC83249}" type="pres">
      <dgm:prSet presAssocID="{67743052-3941-4DC5-B501-D654DABBE182}" presName="compNode" presStyleCnt="0"/>
      <dgm:spPr/>
    </dgm:pt>
    <dgm:pt modelId="{B5596C36-A638-45DA-AECC-9D39F7C7F063}" type="pres">
      <dgm:prSet presAssocID="{67743052-3941-4DC5-B501-D654DABBE182}" presName="iconBgRect" presStyleLbl="bgShp" presStyleIdx="2" presStyleCnt="7"/>
      <dgm:spPr/>
    </dgm:pt>
    <dgm:pt modelId="{F3C4B2FC-CC0A-4F77-9334-4F061FE2C388}" type="pres">
      <dgm:prSet presAssocID="{67743052-3941-4DC5-B501-D654DABBE182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 with solid fill"/>
        </a:ext>
      </dgm:extLst>
    </dgm:pt>
    <dgm:pt modelId="{68AC1258-8D59-4424-A793-AB1CF27D0004}" type="pres">
      <dgm:prSet presAssocID="{67743052-3941-4DC5-B501-D654DABBE182}" presName="spaceRect" presStyleCnt="0"/>
      <dgm:spPr/>
    </dgm:pt>
    <dgm:pt modelId="{8203C2D8-83C0-4310-BEDA-BC48CD878FDD}" type="pres">
      <dgm:prSet presAssocID="{67743052-3941-4DC5-B501-D654DABBE182}" presName="textRect" presStyleLbl="revTx" presStyleIdx="2" presStyleCnt="7">
        <dgm:presLayoutVars>
          <dgm:chMax val="1"/>
          <dgm:chPref val="1"/>
        </dgm:presLayoutVars>
      </dgm:prSet>
      <dgm:spPr/>
    </dgm:pt>
    <dgm:pt modelId="{A4AF9D78-D440-43FA-BB36-1D7916AAC888}" type="pres">
      <dgm:prSet presAssocID="{63893587-30D7-4712-94E8-8A0EAC038F47}" presName="sibTrans" presStyleCnt="0"/>
      <dgm:spPr/>
    </dgm:pt>
    <dgm:pt modelId="{D4DE2394-F4A7-48CF-8F8E-206C7B0F7FFE}" type="pres">
      <dgm:prSet presAssocID="{59B72A52-4666-4900-BDC6-C160F9A51EC9}" presName="compNode" presStyleCnt="0"/>
      <dgm:spPr/>
    </dgm:pt>
    <dgm:pt modelId="{4C6566A7-9AE6-4871-B0C1-B1C42F8F2F76}" type="pres">
      <dgm:prSet presAssocID="{59B72A52-4666-4900-BDC6-C160F9A51EC9}" presName="iconBgRect" presStyleLbl="bgShp" presStyleIdx="3" presStyleCnt="7"/>
      <dgm:spPr/>
    </dgm:pt>
    <dgm:pt modelId="{8FF5FB08-6F5B-4E6E-9041-6C3A1DFEC431}" type="pres">
      <dgm:prSet presAssocID="{59B72A52-4666-4900-BDC6-C160F9A51EC9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lette"/>
        </a:ext>
      </dgm:extLst>
    </dgm:pt>
    <dgm:pt modelId="{C66633B6-7E9D-49CB-AD2C-E00C8C411F15}" type="pres">
      <dgm:prSet presAssocID="{59B72A52-4666-4900-BDC6-C160F9A51EC9}" presName="spaceRect" presStyleCnt="0"/>
      <dgm:spPr/>
    </dgm:pt>
    <dgm:pt modelId="{951CAE97-F921-460F-B539-1EF6884E7DFC}" type="pres">
      <dgm:prSet presAssocID="{59B72A52-4666-4900-BDC6-C160F9A51EC9}" presName="textRect" presStyleLbl="revTx" presStyleIdx="3" presStyleCnt="7">
        <dgm:presLayoutVars>
          <dgm:chMax val="1"/>
          <dgm:chPref val="1"/>
        </dgm:presLayoutVars>
      </dgm:prSet>
      <dgm:spPr/>
    </dgm:pt>
    <dgm:pt modelId="{2ED5DCEC-007E-4C8A-B410-EFE071EF8921}" type="pres">
      <dgm:prSet presAssocID="{D87EAC28-B990-4A37-906A-CB57E4DD9898}" presName="sibTrans" presStyleCnt="0"/>
      <dgm:spPr/>
    </dgm:pt>
    <dgm:pt modelId="{AF83FBC9-1E71-43FA-9FD9-89C9D638952C}" type="pres">
      <dgm:prSet presAssocID="{D5BE31F7-8D32-41F4-9300-C25472F2DA51}" presName="compNode" presStyleCnt="0"/>
      <dgm:spPr/>
    </dgm:pt>
    <dgm:pt modelId="{236609F9-FBDB-4EBC-81C8-1817EED97409}" type="pres">
      <dgm:prSet presAssocID="{D5BE31F7-8D32-41F4-9300-C25472F2DA51}" presName="iconBgRect" presStyleLbl="bgShp" presStyleIdx="4" presStyleCnt="7"/>
      <dgm:spPr/>
    </dgm:pt>
    <dgm:pt modelId="{3D0D1A33-5775-4602-9C64-D998E4FBBF67}" type="pres">
      <dgm:prSet presAssocID="{D5BE31F7-8D32-41F4-9300-C25472F2DA51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BA66E0E3-1F80-459B-BBCC-96EAE228A8FB}" type="pres">
      <dgm:prSet presAssocID="{D5BE31F7-8D32-41F4-9300-C25472F2DA51}" presName="spaceRect" presStyleCnt="0"/>
      <dgm:spPr/>
    </dgm:pt>
    <dgm:pt modelId="{035A0A32-4B33-4D57-8CB2-D0799A030517}" type="pres">
      <dgm:prSet presAssocID="{D5BE31F7-8D32-41F4-9300-C25472F2DA51}" presName="textRect" presStyleLbl="revTx" presStyleIdx="4" presStyleCnt="7">
        <dgm:presLayoutVars>
          <dgm:chMax val="1"/>
          <dgm:chPref val="1"/>
        </dgm:presLayoutVars>
      </dgm:prSet>
      <dgm:spPr/>
    </dgm:pt>
    <dgm:pt modelId="{42AEF7DD-6134-4F1E-A391-DBFB313AC503}" type="pres">
      <dgm:prSet presAssocID="{184B0D4F-DBFA-4A46-86C3-6BD721CE3A47}" presName="sibTrans" presStyleCnt="0"/>
      <dgm:spPr/>
    </dgm:pt>
    <dgm:pt modelId="{A8D08616-FE08-444C-A650-12F600FF4C38}" type="pres">
      <dgm:prSet presAssocID="{EF8582A5-B2BB-43FF-B784-05CEFE8583C6}" presName="compNode" presStyleCnt="0"/>
      <dgm:spPr/>
    </dgm:pt>
    <dgm:pt modelId="{31261D4D-7624-4FAA-BADB-3E6804EB922E}" type="pres">
      <dgm:prSet presAssocID="{EF8582A5-B2BB-43FF-B784-05CEFE8583C6}" presName="iconBgRect" presStyleLbl="bgShp" presStyleIdx="5" presStyleCnt="7"/>
      <dgm:spPr/>
    </dgm:pt>
    <dgm:pt modelId="{F8199827-4BDE-4C99-90DD-DACE21087FF0}" type="pres">
      <dgm:prSet presAssocID="{EF8582A5-B2BB-43FF-B784-05CEFE8583C6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19291351-EBC7-4386-A54C-E04F2F3C12AF}" type="pres">
      <dgm:prSet presAssocID="{EF8582A5-B2BB-43FF-B784-05CEFE8583C6}" presName="spaceRect" presStyleCnt="0"/>
      <dgm:spPr/>
    </dgm:pt>
    <dgm:pt modelId="{EA3DAE24-4B7B-485A-9D54-1853259FC52C}" type="pres">
      <dgm:prSet presAssocID="{EF8582A5-B2BB-43FF-B784-05CEFE8583C6}" presName="textRect" presStyleLbl="revTx" presStyleIdx="5" presStyleCnt="7">
        <dgm:presLayoutVars>
          <dgm:chMax val="1"/>
          <dgm:chPref val="1"/>
        </dgm:presLayoutVars>
      </dgm:prSet>
      <dgm:spPr/>
    </dgm:pt>
    <dgm:pt modelId="{AAF9EC1D-D786-4B4E-8C5E-FF5C9C22DE98}" type="pres">
      <dgm:prSet presAssocID="{E963E375-C505-4C0B-84D2-ED4943F5B654}" presName="sibTrans" presStyleCnt="0"/>
      <dgm:spPr/>
    </dgm:pt>
    <dgm:pt modelId="{39D9A915-9A4E-4388-8889-02091FB61D6B}" type="pres">
      <dgm:prSet presAssocID="{244DD1E6-D004-4DCE-B6F8-CED8498B4E8C}" presName="compNode" presStyleCnt="0"/>
      <dgm:spPr/>
    </dgm:pt>
    <dgm:pt modelId="{5567B0F0-879C-4189-AE43-FF8E847324FB}" type="pres">
      <dgm:prSet presAssocID="{244DD1E6-D004-4DCE-B6F8-CED8498B4E8C}" presName="iconBgRect" presStyleLbl="bgShp" presStyleIdx="6" presStyleCnt="7"/>
      <dgm:spPr/>
    </dgm:pt>
    <dgm:pt modelId="{E6980969-03D7-4277-97E0-0C76421F9BDB}" type="pres">
      <dgm:prSet presAssocID="{244DD1E6-D004-4DCE-B6F8-CED8498B4E8C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ndala with solid fill"/>
        </a:ext>
      </dgm:extLst>
    </dgm:pt>
    <dgm:pt modelId="{608FAB98-2EB6-4B18-9A00-D623C35A5A02}" type="pres">
      <dgm:prSet presAssocID="{244DD1E6-D004-4DCE-B6F8-CED8498B4E8C}" presName="spaceRect" presStyleCnt="0"/>
      <dgm:spPr/>
    </dgm:pt>
    <dgm:pt modelId="{25C8B5D5-8A99-49BE-9323-ADBB667AFB03}" type="pres">
      <dgm:prSet presAssocID="{244DD1E6-D004-4DCE-B6F8-CED8498B4E8C}" presName="textRect" presStyleLbl="revTx" presStyleIdx="6" presStyleCnt="7">
        <dgm:presLayoutVars>
          <dgm:chMax val="1"/>
          <dgm:chPref val="1"/>
        </dgm:presLayoutVars>
      </dgm:prSet>
      <dgm:spPr/>
    </dgm:pt>
  </dgm:ptLst>
  <dgm:cxnLst>
    <dgm:cxn modelId="{AE85DF03-4BBD-46AA-A3EC-7FCA4A2B1ECD}" type="presOf" srcId="{244DD1E6-D004-4DCE-B6F8-CED8498B4E8C}" destId="{25C8B5D5-8A99-49BE-9323-ADBB667AFB03}" srcOrd="0" destOrd="0" presId="urn:microsoft.com/office/officeart/2018/5/layout/IconCircleLabelList"/>
    <dgm:cxn modelId="{05324D10-22D3-4C47-911C-10D41F2BF04F}" type="presOf" srcId="{276C55A1-3104-48DC-8349-FF99DC372BC2}" destId="{09ACB83A-08F0-4757-B5B5-F60AAAE39E28}" srcOrd="0" destOrd="0" presId="urn:microsoft.com/office/officeart/2018/5/layout/IconCircleLabelList"/>
    <dgm:cxn modelId="{8BA86425-8F4A-4B89-83E7-A59E43859A66}" type="presOf" srcId="{59B72A52-4666-4900-BDC6-C160F9A51EC9}" destId="{951CAE97-F921-460F-B539-1EF6884E7DFC}" srcOrd="0" destOrd="0" presId="urn:microsoft.com/office/officeart/2018/5/layout/IconCircleLabelList"/>
    <dgm:cxn modelId="{A806CC34-445D-45D1-A9EB-4154E1DDA3FF}" type="presOf" srcId="{EF8582A5-B2BB-43FF-B784-05CEFE8583C6}" destId="{EA3DAE24-4B7B-485A-9D54-1853259FC52C}" srcOrd="0" destOrd="0" presId="urn:microsoft.com/office/officeart/2018/5/layout/IconCircleLabelList"/>
    <dgm:cxn modelId="{D3096A5C-ACB1-402C-990C-D7F558249B53}" srcId="{63BFF7D4-7CEA-4A17-8060-E8DDD4D0D09C}" destId="{244DD1E6-D004-4DCE-B6F8-CED8498B4E8C}" srcOrd="6" destOrd="0" parTransId="{20503A91-775E-43EE-A58A-7E3D509FE669}" sibTransId="{EFC47EF7-93AE-4C5C-AEF5-7D472A0E7ED6}"/>
    <dgm:cxn modelId="{27847844-D2E3-44F4-BE89-78AD4831B77E}" srcId="{63BFF7D4-7CEA-4A17-8060-E8DDD4D0D09C}" destId="{B4DCD1BD-2A4E-4170-9C66-EF83071328D7}" srcOrd="1" destOrd="0" parTransId="{9FD8A25E-2227-4E13-AEC0-7DDDDAFF4808}" sibTransId="{2E4E7524-AD0F-47D5-BFBC-3200CE8EFAAE}"/>
    <dgm:cxn modelId="{FD853E47-F356-4553-856A-7470CBB1E9C6}" srcId="{63BFF7D4-7CEA-4A17-8060-E8DDD4D0D09C}" destId="{59B72A52-4666-4900-BDC6-C160F9A51EC9}" srcOrd="3" destOrd="0" parTransId="{E5D2C848-F817-466D-BB89-AD12060B4E0E}" sibTransId="{D87EAC28-B990-4A37-906A-CB57E4DD9898}"/>
    <dgm:cxn modelId="{32E07A4E-648D-437A-9E2D-AF913A3AAC76}" type="presOf" srcId="{67743052-3941-4DC5-B501-D654DABBE182}" destId="{8203C2D8-83C0-4310-BEDA-BC48CD878FDD}" srcOrd="0" destOrd="0" presId="urn:microsoft.com/office/officeart/2018/5/layout/IconCircleLabelList"/>
    <dgm:cxn modelId="{15262E52-6124-43EA-ADB1-61B47F93F7E8}" srcId="{63BFF7D4-7CEA-4A17-8060-E8DDD4D0D09C}" destId="{276C55A1-3104-48DC-8349-FF99DC372BC2}" srcOrd="0" destOrd="0" parTransId="{AC1FF9CB-23E4-4150-A021-449E015525CD}" sibTransId="{8732A627-6D0F-4A59-8362-AFBB10583D10}"/>
    <dgm:cxn modelId="{FE51B17D-F7BA-4A31-A93F-9FD4D2EE31CA}" type="presOf" srcId="{D5BE31F7-8D32-41F4-9300-C25472F2DA51}" destId="{035A0A32-4B33-4D57-8CB2-D0799A030517}" srcOrd="0" destOrd="0" presId="urn:microsoft.com/office/officeart/2018/5/layout/IconCircleLabelList"/>
    <dgm:cxn modelId="{D7BB3783-9CEE-4F84-8F17-0F8D39DD6682}" type="presOf" srcId="{63BFF7D4-7CEA-4A17-8060-E8DDD4D0D09C}" destId="{C6AE6E39-3D35-4F6D-921D-4C6BFDE0CF07}" srcOrd="0" destOrd="0" presId="urn:microsoft.com/office/officeart/2018/5/layout/IconCircleLabelList"/>
    <dgm:cxn modelId="{99619DB7-7F8F-4C0D-97B9-A514A0A580FF}" srcId="{63BFF7D4-7CEA-4A17-8060-E8DDD4D0D09C}" destId="{EF8582A5-B2BB-43FF-B784-05CEFE8583C6}" srcOrd="5" destOrd="0" parTransId="{94979881-B197-4CB2-9D32-B1FD05CC7B6A}" sibTransId="{E963E375-C505-4C0B-84D2-ED4943F5B654}"/>
    <dgm:cxn modelId="{07ACCDC9-29BD-4538-9EAE-E25EC27D0224}" srcId="{63BFF7D4-7CEA-4A17-8060-E8DDD4D0D09C}" destId="{67743052-3941-4DC5-B501-D654DABBE182}" srcOrd="2" destOrd="0" parTransId="{2A8928E0-FCF8-40F2-A9C6-BC93E28F33BE}" sibTransId="{63893587-30D7-4712-94E8-8A0EAC038F47}"/>
    <dgm:cxn modelId="{9F1A89D8-6FC8-41D5-99E8-BC88933E336B}" srcId="{63BFF7D4-7CEA-4A17-8060-E8DDD4D0D09C}" destId="{D5BE31F7-8D32-41F4-9300-C25472F2DA51}" srcOrd="4" destOrd="0" parTransId="{23A11C47-22CB-4CDA-8763-D3DE00A9156C}" sibTransId="{184B0D4F-DBFA-4A46-86C3-6BD721CE3A47}"/>
    <dgm:cxn modelId="{5DEA14F7-3C21-47EC-BEF1-06A699C0E288}" type="presOf" srcId="{B4DCD1BD-2A4E-4170-9C66-EF83071328D7}" destId="{7AFBFC2D-9D17-4782-A0CC-BE63B0CC9C84}" srcOrd="0" destOrd="0" presId="urn:microsoft.com/office/officeart/2018/5/layout/IconCircleLabelList"/>
    <dgm:cxn modelId="{E466B1B1-D7F8-4306-8D06-3245CE57AA9D}" type="presParOf" srcId="{C6AE6E39-3D35-4F6D-921D-4C6BFDE0CF07}" destId="{E810876A-BF65-4F2D-8A9A-55118B84AA5A}" srcOrd="0" destOrd="0" presId="urn:microsoft.com/office/officeart/2018/5/layout/IconCircleLabelList"/>
    <dgm:cxn modelId="{6B71CC5C-CFDD-4DF4-A34B-E0E542936E96}" type="presParOf" srcId="{E810876A-BF65-4F2D-8A9A-55118B84AA5A}" destId="{49803509-826A-4B2D-B726-E5D4A5DC83D2}" srcOrd="0" destOrd="0" presId="urn:microsoft.com/office/officeart/2018/5/layout/IconCircleLabelList"/>
    <dgm:cxn modelId="{2A7A5BCC-16DF-482E-A3D7-9BAF95DF536C}" type="presParOf" srcId="{E810876A-BF65-4F2D-8A9A-55118B84AA5A}" destId="{E9D75560-B3A6-4B2C-B30F-E7E1F4F3DDF5}" srcOrd="1" destOrd="0" presId="urn:microsoft.com/office/officeart/2018/5/layout/IconCircleLabelList"/>
    <dgm:cxn modelId="{F614839F-3725-4047-A3A2-40636A1183BB}" type="presParOf" srcId="{E810876A-BF65-4F2D-8A9A-55118B84AA5A}" destId="{CDCF7556-A7A0-4018-9E04-10A703E4DCE1}" srcOrd="2" destOrd="0" presId="urn:microsoft.com/office/officeart/2018/5/layout/IconCircleLabelList"/>
    <dgm:cxn modelId="{18D8455F-F707-4C5A-BC3F-463D218E3314}" type="presParOf" srcId="{E810876A-BF65-4F2D-8A9A-55118B84AA5A}" destId="{09ACB83A-08F0-4757-B5B5-F60AAAE39E28}" srcOrd="3" destOrd="0" presId="urn:microsoft.com/office/officeart/2018/5/layout/IconCircleLabelList"/>
    <dgm:cxn modelId="{DFDADDE3-CC1E-4A36-9A77-B36D605CBA3E}" type="presParOf" srcId="{C6AE6E39-3D35-4F6D-921D-4C6BFDE0CF07}" destId="{AFDE837C-5866-43A9-BE69-15B217EB346E}" srcOrd="1" destOrd="0" presId="urn:microsoft.com/office/officeart/2018/5/layout/IconCircleLabelList"/>
    <dgm:cxn modelId="{36E4ACB2-3CB7-4AA7-B730-715897B0AD5D}" type="presParOf" srcId="{C6AE6E39-3D35-4F6D-921D-4C6BFDE0CF07}" destId="{51B1D373-00EB-4B50-AB4B-7846255C3DAA}" srcOrd="2" destOrd="0" presId="urn:microsoft.com/office/officeart/2018/5/layout/IconCircleLabelList"/>
    <dgm:cxn modelId="{5D1BBCCA-5920-43C7-9586-7897E620ED6F}" type="presParOf" srcId="{51B1D373-00EB-4B50-AB4B-7846255C3DAA}" destId="{4301DE61-06E7-477E-9D79-91233250E4DD}" srcOrd="0" destOrd="0" presId="urn:microsoft.com/office/officeart/2018/5/layout/IconCircleLabelList"/>
    <dgm:cxn modelId="{587C3AAC-5C63-4803-830D-C8B4020A8965}" type="presParOf" srcId="{51B1D373-00EB-4B50-AB4B-7846255C3DAA}" destId="{AA35F31A-B815-4C0C-AEFC-55C05874DBAC}" srcOrd="1" destOrd="0" presId="urn:microsoft.com/office/officeart/2018/5/layout/IconCircleLabelList"/>
    <dgm:cxn modelId="{94D27ABF-F7C4-48FA-B9BE-05AC9EA0A8E2}" type="presParOf" srcId="{51B1D373-00EB-4B50-AB4B-7846255C3DAA}" destId="{045FEB52-A732-4063-A923-81A426DED753}" srcOrd="2" destOrd="0" presId="urn:microsoft.com/office/officeart/2018/5/layout/IconCircleLabelList"/>
    <dgm:cxn modelId="{1A69A8AA-FEBB-496D-B725-F19378968F4A}" type="presParOf" srcId="{51B1D373-00EB-4B50-AB4B-7846255C3DAA}" destId="{7AFBFC2D-9D17-4782-A0CC-BE63B0CC9C84}" srcOrd="3" destOrd="0" presId="urn:microsoft.com/office/officeart/2018/5/layout/IconCircleLabelList"/>
    <dgm:cxn modelId="{B5589E49-C031-41AC-8B88-89C636B16926}" type="presParOf" srcId="{C6AE6E39-3D35-4F6D-921D-4C6BFDE0CF07}" destId="{407B2CC4-27AF-4946-A1D0-415CF43F2F1C}" srcOrd="3" destOrd="0" presId="urn:microsoft.com/office/officeart/2018/5/layout/IconCircleLabelList"/>
    <dgm:cxn modelId="{85F163E5-E767-4605-BD3B-8B514EC8F31F}" type="presParOf" srcId="{C6AE6E39-3D35-4F6D-921D-4C6BFDE0CF07}" destId="{0B704B82-65C3-490B-9868-B069CFC83249}" srcOrd="4" destOrd="0" presId="urn:microsoft.com/office/officeart/2018/5/layout/IconCircleLabelList"/>
    <dgm:cxn modelId="{313C19C9-A1D8-4BD3-AB2A-693DD54C350A}" type="presParOf" srcId="{0B704B82-65C3-490B-9868-B069CFC83249}" destId="{B5596C36-A638-45DA-AECC-9D39F7C7F063}" srcOrd="0" destOrd="0" presId="urn:microsoft.com/office/officeart/2018/5/layout/IconCircleLabelList"/>
    <dgm:cxn modelId="{49151A77-1D34-46FF-9E52-526F7DABDF9B}" type="presParOf" srcId="{0B704B82-65C3-490B-9868-B069CFC83249}" destId="{F3C4B2FC-CC0A-4F77-9334-4F061FE2C388}" srcOrd="1" destOrd="0" presId="urn:microsoft.com/office/officeart/2018/5/layout/IconCircleLabelList"/>
    <dgm:cxn modelId="{4B66FD4D-EC79-4C53-9F93-D247CF7EC1C5}" type="presParOf" srcId="{0B704B82-65C3-490B-9868-B069CFC83249}" destId="{68AC1258-8D59-4424-A793-AB1CF27D0004}" srcOrd="2" destOrd="0" presId="urn:microsoft.com/office/officeart/2018/5/layout/IconCircleLabelList"/>
    <dgm:cxn modelId="{A854B69D-C4E0-40B5-9A09-11B97EFC59E8}" type="presParOf" srcId="{0B704B82-65C3-490B-9868-B069CFC83249}" destId="{8203C2D8-83C0-4310-BEDA-BC48CD878FDD}" srcOrd="3" destOrd="0" presId="urn:microsoft.com/office/officeart/2018/5/layout/IconCircleLabelList"/>
    <dgm:cxn modelId="{E0C06D6C-BA6B-4D20-952D-9DE82C371D81}" type="presParOf" srcId="{C6AE6E39-3D35-4F6D-921D-4C6BFDE0CF07}" destId="{A4AF9D78-D440-43FA-BB36-1D7916AAC888}" srcOrd="5" destOrd="0" presId="urn:microsoft.com/office/officeart/2018/5/layout/IconCircleLabelList"/>
    <dgm:cxn modelId="{08684CEF-61F7-49CE-823B-FAE276106524}" type="presParOf" srcId="{C6AE6E39-3D35-4F6D-921D-4C6BFDE0CF07}" destId="{D4DE2394-F4A7-48CF-8F8E-206C7B0F7FFE}" srcOrd="6" destOrd="0" presId="urn:microsoft.com/office/officeart/2018/5/layout/IconCircleLabelList"/>
    <dgm:cxn modelId="{33A0964B-9253-46DC-A0C4-98EED053D1EF}" type="presParOf" srcId="{D4DE2394-F4A7-48CF-8F8E-206C7B0F7FFE}" destId="{4C6566A7-9AE6-4871-B0C1-B1C42F8F2F76}" srcOrd="0" destOrd="0" presId="urn:microsoft.com/office/officeart/2018/5/layout/IconCircleLabelList"/>
    <dgm:cxn modelId="{CD29BC58-92C9-4899-A192-62D6BAC36F99}" type="presParOf" srcId="{D4DE2394-F4A7-48CF-8F8E-206C7B0F7FFE}" destId="{8FF5FB08-6F5B-4E6E-9041-6C3A1DFEC431}" srcOrd="1" destOrd="0" presId="urn:microsoft.com/office/officeart/2018/5/layout/IconCircleLabelList"/>
    <dgm:cxn modelId="{8CB7A9EC-17FF-4C28-942D-C6E4FE469D77}" type="presParOf" srcId="{D4DE2394-F4A7-48CF-8F8E-206C7B0F7FFE}" destId="{C66633B6-7E9D-49CB-AD2C-E00C8C411F15}" srcOrd="2" destOrd="0" presId="urn:microsoft.com/office/officeart/2018/5/layout/IconCircleLabelList"/>
    <dgm:cxn modelId="{DEA3FCE5-A271-4312-A2C7-6CD61EBCD6F1}" type="presParOf" srcId="{D4DE2394-F4A7-48CF-8F8E-206C7B0F7FFE}" destId="{951CAE97-F921-460F-B539-1EF6884E7DFC}" srcOrd="3" destOrd="0" presId="urn:microsoft.com/office/officeart/2018/5/layout/IconCircleLabelList"/>
    <dgm:cxn modelId="{449D4006-9F93-43DA-A49C-86037B889ACC}" type="presParOf" srcId="{C6AE6E39-3D35-4F6D-921D-4C6BFDE0CF07}" destId="{2ED5DCEC-007E-4C8A-B410-EFE071EF8921}" srcOrd="7" destOrd="0" presId="urn:microsoft.com/office/officeart/2018/5/layout/IconCircleLabelList"/>
    <dgm:cxn modelId="{8FDD370C-C958-4D4E-93B2-4513903F48D1}" type="presParOf" srcId="{C6AE6E39-3D35-4F6D-921D-4C6BFDE0CF07}" destId="{AF83FBC9-1E71-43FA-9FD9-89C9D638952C}" srcOrd="8" destOrd="0" presId="urn:microsoft.com/office/officeart/2018/5/layout/IconCircleLabelList"/>
    <dgm:cxn modelId="{E360A909-BE96-4537-9D74-F7046C87DA2A}" type="presParOf" srcId="{AF83FBC9-1E71-43FA-9FD9-89C9D638952C}" destId="{236609F9-FBDB-4EBC-81C8-1817EED97409}" srcOrd="0" destOrd="0" presId="urn:microsoft.com/office/officeart/2018/5/layout/IconCircleLabelList"/>
    <dgm:cxn modelId="{391F523F-ACDD-4504-80A8-F52D76CA4B03}" type="presParOf" srcId="{AF83FBC9-1E71-43FA-9FD9-89C9D638952C}" destId="{3D0D1A33-5775-4602-9C64-D998E4FBBF67}" srcOrd="1" destOrd="0" presId="urn:microsoft.com/office/officeart/2018/5/layout/IconCircleLabelList"/>
    <dgm:cxn modelId="{2FDD5606-4424-4831-871B-F96A8A46A49E}" type="presParOf" srcId="{AF83FBC9-1E71-43FA-9FD9-89C9D638952C}" destId="{BA66E0E3-1F80-459B-BBCC-96EAE228A8FB}" srcOrd="2" destOrd="0" presId="urn:microsoft.com/office/officeart/2018/5/layout/IconCircleLabelList"/>
    <dgm:cxn modelId="{59C2543E-2645-40D5-8995-379E11D2B661}" type="presParOf" srcId="{AF83FBC9-1E71-43FA-9FD9-89C9D638952C}" destId="{035A0A32-4B33-4D57-8CB2-D0799A030517}" srcOrd="3" destOrd="0" presId="urn:microsoft.com/office/officeart/2018/5/layout/IconCircleLabelList"/>
    <dgm:cxn modelId="{D8B5F660-69D5-4C16-8CC8-B727FCB9775C}" type="presParOf" srcId="{C6AE6E39-3D35-4F6D-921D-4C6BFDE0CF07}" destId="{42AEF7DD-6134-4F1E-A391-DBFB313AC503}" srcOrd="9" destOrd="0" presId="urn:microsoft.com/office/officeart/2018/5/layout/IconCircleLabelList"/>
    <dgm:cxn modelId="{A91DF035-80F8-4126-B395-F4904C9804AD}" type="presParOf" srcId="{C6AE6E39-3D35-4F6D-921D-4C6BFDE0CF07}" destId="{A8D08616-FE08-444C-A650-12F600FF4C38}" srcOrd="10" destOrd="0" presId="urn:microsoft.com/office/officeart/2018/5/layout/IconCircleLabelList"/>
    <dgm:cxn modelId="{CFBB594A-DDA9-4953-8431-4CD79CCC8AE3}" type="presParOf" srcId="{A8D08616-FE08-444C-A650-12F600FF4C38}" destId="{31261D4D-7624-4FAA-BADB-3E6804EB922E}" srcOrd="0" destOrd="0" presId="urn:microsoft.com/office/officeart/2018/5/layout/IconCircleLabelList"/>
    <dgm:cxn modelId="{27FA834C-1047-48DD-AB8E-8D539A714310}" type="presParOf" srcId="{A8D08616-FE08-444C-A650-12F600FF4C38}" destId="{F8199827-4BDE-4C99-90DD-DACE21087FF0}" srcOrd="1" destOrd="0" presId="urn:microsoft.com/office/officeart/2018/5/layout/IconCircleLabelList"/>
    <dgm:cxn modelId="{D27424ED-4F41-49AD-B8EF-3486798583E4}" type="presParOf" srcId="{A8D08616-FE08-444C-A650-12F600FF4C38}" destId="{19291351-EBC7-4386-A54C-E04F2F3C12AF}" srcOrd="2" destOrd="0" presId="urn:microsoft.com/office/officeart/2018/5/layout/IconCircleLabelList"/>
    <dgm:cxn modelId="{12A640F4-CB22-4380-9654-13693C39D010}" type="presParOf" srcId="{A8D08616-FE08-444C-A650-12F600FF4C38}" destId="{EA3DAE24-4B7B-485A-9D54-1853259FC52C}" srcOrd="3" destOrd="0" presId="urn:microsoft.com/office/officeart/2018/5/layout/IconCircleLabelList"/>
    <dgm:cxn modelId="{81A270E9-9E0C-4B26-8377-2FE3C03AE7AB}" type="presParOf" srcId="{C6AE6E39-3D35-4F6D-921D-4C6BFDE0CF07}" destId="{AAF9EC1D-D786-4B4E-8C5E-FF5C9C22DE98}" srcOrd="11" destOrd="0" presId="urn:microsoft.com/office/officeart/2018/5/layout/IconCircleLabelList"/>
    <dgm:cxn modelId="{54B69782-A8FA-4018-9BA1-A42E6822B3F2}" type="presParOf" srcId="{C6AE6E39-3D35-4F6D-921D-4C6BFDE0CF07}" destId="{39D9A915-9A4E-4388-8889-02091FB61D6B}" srcOrd="12" destOrd="0" presId="urn:microsoft.com/office/officeart/2018/5/layout/IconCircleLabelList"/>
    <dgm:cxn modelId="{0E580657-4C42-404A-BC72-0BA2BA2ED89E}" type="presParOf" srcId="{39D9A915-9A4E-4388-8889-02091FB61D6B}" destId="{5567B0F0-879C-4189-AE43-FF8E847324FB}" srcOrd="0" destOrd="0" presId="urn:microsoft.com/office/officeart/2018/5/layout/IconCircleLabelList"/>
    <dgm:cxn modelId="{A59FC3F4-5A1D-43C5-9104-355E552B5F83}" type="presParOf" srcId="{39D9A915-9A4E-4388-8889-02091FB61D6B}" destId="{E6980969-03D7-4277-97E0-0C76421F9BDB}" srcOrd="1" destOrd="0" presId="urn:microsoft.com/office/officeart/2018/5/layout/IconCircleLabelList"/>
    <dgm:cxn modelId="{B0D9079B-8923-411C-A6FB-459726CA3232}" type="presParOf" srcId="{39D9A915-9A4E-4388-8889-02091FB61D6B}" destId="{608FAB98-2EB6-4B18-9A00-D623C35A5A02}" srcOrd="2" destOrd="0" presId="urn:microsoft.com/office/officeart/2018/5/layout/IconCircleLabelList"/>
    <dgm:cxn modelId="{355F007E-B4A5-417C-962B-D625012B30F7}" type="presParOf" srcId="{39D9A915-9A4E-4388-8889-02091FB61D6B}" destId="{25C8B5D5-8A99-49BE-9323-ADBB667AFB0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F1D3CF-D62C-4BF2-8742-BA56858E87A7}">
      <dsp:nvSpPr>
        <dsp:cNvPr id="0" name=""/>
        <dsp:cNvSpPr/>
      </dsp:nvSpPr>
      <dsp:spPr>
        <a:xfrm>
          <a:off x="0" y="2495"/>
          <a:ext cx="721641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2E233D-E5AD-4ED3-9D94-1930275CD216}">
      <dsp:nvSpPr>
        <dsp:cNvPr id="0" name=""/>
        <dsp:cNvSpPr/>
      </dsp:nvSpPr>
      <dsp:spPr>
        <a:xfrm>
          <a:off x="0" y="2495"/>
          <a:ext cx="7216416" cy="851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u="none" kern="1200" dirty="0">
              <a:latin typeface="Grandview Display"/>
            </a:rPr>
            <a:t>School/academic</a:t>
          </a:r>
          <a:endParaRPr lang="en-US" sz="2400" b="1" u="none" kern="1200" dirty="0"/>
        </a:p>
      </dsp:txBody>
      <dsp:txXfrm>
        <a:off x="0" y="2495"/>
        <a:ext cx="7216416" cy="851044"/>
      </dsp:txXfrm>
    </dsp:sp>
    <dsp:sp modelId="{45BAF739-CD43-4E35-8BA4-5BD668397941}">
      <dsp:nvSpPr>
        <dsp:cNvPr id="0" name=""/>
        <dsp:cNvSpPr/>
      </dsp:nvSpPr>
      <dsp:spPr>
        <a:xfrm>
          <a:off x="0" y="853540"/>
          <a:ext cx="7216416" cy="0"/>
        </a:xfrm>
        <a:prstGeom prst="line">
          <a:avLst/>
        </a:prstGeom>
        <a:solidFill>
          <a:schemeClr val="accent2">
            <a:hueOff val="1414419"/>
            <a:satOff val="-5328"/>
            <a:lumOff val="4471"/>
            <a:alphaOff val="0"/>
          </a:schemeClr>
        </a:solidFill>
        <a:ln w="12700" cap="flat" cmpd="sng" algn="ctr">
          <a:solidFill>
            <a:schemeClr val="accent2">
              <a:hueOff val="1414419"/>
              <a:satOff val="-5328"/>
              <a:lumOff val="4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DCC996-2F26-409C-A3C7-10B3D952A113}">
      <dsp:nvSpPr>
        <dsp:cNvPr id="0" name=""/>
        <dsp:cNvSpPr/>
      </dsp:nvSpPr>
      <dsp:spPr>
        <a:xfrm>
          <a:off x="0" y="853540"/>
          <a:ext cx="7216416" cy="851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Work</a:t>
          </a:r>
          <a:r>
            <a:rPr lang="en-US" sz="2400" kern="1200" dirty="0">
              <a:latin typeface="Grandview Display"/>
            </a:rPr>
            <a:t>, career</a:t>
          </a:r>
          <a:endParaRPr lang="en-US" sz="2400" kern="1200" dirty="0"/>
        </a:p>
      </dsp:txBody>
      <dsp:txXfrm>
        <a:off x="0" y="853540"/>
        <a:ext cx="7216416" cy="851044"/>
      </dsp:txXfrm>
    </dsp:sp>
    <dsp:sp modelId="{C485C251-F722-4B9D-8CC8-9EAAB262D566}">
      <dsp:nvSpPr>
        <dsp:cNvPr id="0" name=""/>
        <dsp:cNvSpPr/>
      </dsp:nvSpPr>
      <dsp:spPr>
        <a:xfrm>
          <a:off x="0" y="1704585"/>
          <a:ext cx="7216416" cy="0"/>
        </a:xfrm>
        <a:prstGeom prst="line">
          <a:avLst/>
        </a:prstGeom>
        <a:solidFill>
          <a:schemeClr val="accent2">
            <a:hueOff val="2828839"/>
            <a:satOff val="-10655"/>
            <a:lumOff val="8941"/>
            <a:alphaOff val="0"/>
          </a:schemeClr>
        </a:solidFill>
        <a:ln w="12700" cap="flat" cmpd="sng" algn="ctr">
          <a:solidFill>
            <a:schemeClr val="accent2">
              <a:hueOff val="2828839"/>
              <a:satOff val="-10655"/>
              <a:lumOff val="8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28EA56-4C31-405C-8D01-A95AFC587750}">
      <dsp:nvSpPr>
        <dsp:cNvPr id="0" name=""/>
        <dsp:cNvSpPr/>
      </dsp:nvSpPr>
      <dsp:spPr>
        <a:xfrm>
          <a:off x="0" y="1704585"/>
          <a:ext cx="7216416" cy="851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Financial</a:t>
          </a:r>
        </a:p>
      </dsp:txBody>
      <dsp:txXfrm>
        <a:off x="0" y="1704585"/>
        <a:ext cx="7216416" cy="851044"/>
      </dsp:txXfrm>
    </dsp:sp>
    <dsp:sp modelId="{EEE71C3B-F60F-40CB-B6BD-B4DD2917FD46}">
      <dsp:nvSpPr>
        <dsp:cNvPr id="0" name=""/>
        <dsp:cNvSpPr/>
      </dsp:nvSpPr>
      <dsp:spPr>
        <a:xfrm>
          <a:off x="0" y="2555630"/>
          <a:ext cx="7216416" cy="0"/>
        </a:xfrm>
        <a:prstGeom prst="line">
          <a:avLst/>
        </a:prstGeom>
        <a:solidFill>
          <a:schemeClr val="accent2">
            <a:hueOff val="4243259"/>
            <a:satOff val="-15983"/>
            <a:lumOff val="13412"/>
            <a:alphaOff val="0"/>
          </a:schemeClr>
        </a:solidFill>
        <a:ln w="12700" cap="flat" cmpd="sng" algn="ctr">
          <a:solidFill>
            <a:schemeClr val="accent2">
              <a:hueOff val="4243259"/>
              <a:satOff val="-15983"/>
              <a:lumOff val="13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1DA0BD-3EAF-4922-87C3-EAF0D05C6A74}">
      <dsp:nvSpPr>
        <dsp:cNvPr id="0" name=""/>
        <dsp:cNvSpPr/>
      </dsp:nvSpPr>
      <dsp:spPr>
        <a:xfrm>
          <a:off x="0" y="2555630"/>
          <a:ext cx="7216416" cy="851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Interpersonal (friends, family, romantic partner, etc.)</a:t>
          </a:r>
        </a:p>
      </dsp:txBody>
      <dsp:txXfrm>
        <a:off x="0" y="2555630"/>
        <a:ext cx="7216416" cy="851044"/>
      </dsp:txXfrm>
    </dsp:sp>
    <dsp:sp modelId="{12F7873A-765E-457E-AECC-89B5594F0DF6}">
      <dsp:nvSpPr>
        <dsp:cNvPr id="0" name=""/>
        <dsp:cNvSpPr/>
      </dsp:nvSpPr>
      <dsp:spPr>
        <a:xfrm>
          <a:off x="0" y="3406674"/>
          <a:ext cx="7216416" cy="0"/>
        </a:xfrm>
        <a:prstGeom prst="line">
          <a:avLst/>
        </a:prstGeom>
        <a:solidFill>
          <a:schemeClr val="accent2">
            <a:hueOff val="5657678"/>
            <a:satOff val="-21310"/>
            <a:lumOff val="17882"/>
            <a:alphaOff val="0"/>
          </a:schemeClr>
        </a:solidFill>
        <a:ln w="12700" cap="flat" cmpd="sng" algn="ctr">
          <a:solidFill>
            <a:schemeClr val="accent2">
              <a:hueOff val="5657678"/>
              <a:satOff val="-21310"/>
              <a:lumOff val="1788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07CDF7-80ED-433B-B86B-53B66F27225B}">
      <dsp:nvSpPr>
        <dsp:cNvPr id="0" name=""/>
        <dsp:cNvSpPr/>
      </dsp:nvSpPr>
      <dsp:spPr>
        <a:xfrm>
          <a:off x="0" y="3406674"/>
          <a:ext cx="7216416" cy="851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Societal, political</a:t>
          </a:r>
        </a:p>
      </dsp:txBody>
      <dsp:txXfrm>
        <a:off x="0" y="3406674"/>
        <a:ext cx="7216416" cy="851044"/>
      </dsp:txXfrm>
    </dsp:sp>
    <dsp:sp modelId="{D6D79983-7222-4C73-A9EF-A1687CD8C60C}">
      <dsp:nvSpPr>
        <dsp:cNvPr id="0" name=""/>
        <dsp:cNvSpPr/>
      </dsp:nvSpPr>
      <dsp:spPr>
        <a:xfrm>
          <a:off x="0" y="4257719"/>
          <a:ext cx="7216416" cy="0"/>
        </a:xfrm>
        <a:prstGeom prst="line">
          <a:avLst/>
        </a:prstGeom>
        <a:solidFill>
          <a:schemeClr val="accent2">
            <a:hueOff val="7072097"/>
            <a:satOff val="-26638"/>
            <a:lumOff val="22353"/>
            <a:alphaOff val="0"/>
          </a:schemeClr>
        </a:solidFill>
        <a:ln w="12700" cap="flat" cmpd="sng" algn="ctr">
          <a:solidFill>
            <a:schemeClr val="accent2">
              <a:hueOff val="7072097"/>
              <a:satOff val="-26638"/>
              <a:lumOff val="2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E7D4AF-951C-4282-8EF6-2417EB5333F6}">
      <dsp:nvSpPr>
        <dsp:cNvPr id="0" name=""/>
        <dsp:cNvSpPr/>
      </dsp:nvSpPr>
      <dsp:spPr>
        <a:xfrm>
          <a:off x="0" y="4257719"/>
          <a:ext cx="7216416" cy="851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And </a:t>
          </a:r>
          <a:r>
            <a:rPr lang="en-US" sz="2400" kern="1200" dirty="0">
              <a:latin typeface="Grandview Display"/>
            </a:rPr>
            <a:t>others</a:t>
          </a:r>
          <a:endParaRPr lang="en-US" sz="2400" kern="1200" dirty="0"/>
        </a:p>
      </dsp:txBody>
      <dsp:txXfrm>
        <a:off x="0" y="4257719"/>
        <a:ext cx="7216416" cy="8510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5C516-AD22-4E62-955F-07684268AC89}">
      <dsp:nvSpPr>
        <dsp:cNvPr id="0" name=""/>
        <dsp:cNvSpPr/>
      </dsp:nvSpPr>
      <dsp:spPr>
        <a:xfrm>
          <a:off x="0" y="623"/>
          <a:ext cx="7216416" cy="5241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F8AEDD1-7936-4D82-B9F5-63ACAAB742A8}">
      <dsp:nvSpPr>
        <dsp:cNvPr id="0" name=""/>
        <dsp:cNvSpPr/>
      </dsp:nvSpPr>
      <dsp:spPr>
        <a:xfrm>
          <a:off x="158541" y="118547"/>
          <a:ext cx="288257" cy="2882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AA0383-6484-4D5C-AA58-A047471EFC3E}">
      <dsp:nvSpPr>
        <dsp:cNvPr id="0" name=""/>
        <dsp:cNvSpPr/>
      </dsp:nvSpPr>
      <dsp:spPr>
        <a:xfrm>
          <a:off x="605339" y="623"/>
          <a:ext cx="6611076" cy="524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468" tIns="55468" rIns="55468" bIns="5546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Check in with yourself</a:t>
          </a:r>
        </a:p>
      </dsp:txBody>
      <dsp:txXfrm>
        <a:off x="605339" y="623"/>
        <a:ext cx="6611076" cy="524103"/>
      </dsp:txXfrm>
    </dsp:sp>
    <dsp:sp modelId="{4185822F-6B41-4EA3-A04A-59A347C37E18}">
      <dsp:nvSpPr>
        <dsp:cNvPr id="0" name=""/>
        <dsp:cNvSpPr/>
      </dsp:nvSpPr>
      <dsp:spPr>
        <a:xfrm>
          <a:off x="0" y="655753"/>
          <a:ext cx="7216416" cy="5241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356498D-0E62-4E39-AE48-9A785814BB5C}">
      <dsp:nvSpPr>
        <dsp:cNvPr id="0" name=""/>
        <dsp:cNvSpPr/>
      </dsp:nvSpPr>
      <dsp:spPr>
        <a:xfrm>
          <a:off x="158541" y="773677"/>
          <a:ext cx="288257" cy="2882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4260EC-6F2A-49EC-BC81-2C387A775B37}">
      <dsp:nvSpPr>
        <dsp:cNvPr id="0" name=""/>
        <dsp:cNvSpPr/>
      </dsp:nvSpPr>
      <dsp:spPr>
        <a:xfrm>
          <a:off x="605339" y="655753"/>
          <a:ext cx="6611076" cy="524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468" tIns="55468" rIns="55468" bIns="5546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Build self-awareness</a:t>
          </a:r>
        </a:p>
      </dsp:txBody>
      <dsp:txXfrm>
        <a:off x="605339" y="655753"/>
        <a:ext cx="6611076" cy="524103"/>
      </dsp:txXfrm>
    </dsp:sp>
    <dsp:sp modelId="{F063144F-F309-4383-91A9-09FD6F963150}">
      <dsp:nvSpPr>
        <dsp:cNvPr id="0" name=""/>
        <dsp:cNvSpPr/>
      </dsp:nvSpPr>
      <dsp:spPr>
        <a:xfrm>
          <a:off x="0" y="1310883"/>
          <a:ext cx="7216416" cy="5241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B65377-4693-454E-9024-C59BFB602754}">
      <dsp:nvSpPr>
        <dsp:cNvPr id="0" name=""/>
        <dsp:cNvSpPr/>
      </dsp:nvSpPr>
      <dsp:spPr>
        <a:xfrm>
          <a:off x="158541" y="1428806"/>
          <a:ext cx="288257" cy="2882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EDAF2B-6455-46B5-BC4C-27AEED4B5731}">
      <dsp:nvSpPr>
        <dsp:cNvPr id="0" name=""/>
        <dsp:cNvSpPr/>
      </dsp:nvSpPr>
      <dsp:spPr>
        <a:xfrm>
          <a:off x="605339" y="1310883"/>
          <a:ext cx="6611076" cy="524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468" tIns="55468" rIns="55468" bIns="5546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Identify sources of stress</a:t>
          </a:r>
        </a:p>
      </dsp:txBody>
      <dsp:txXfrm>
        <a:off x="605339" y="1310883"/>
        <a:ext cx="6611076" cy="524103"/>
      </dsp:txXfrm>
    </dsp:sp>
    <dsp:sp modelId="{58A4752E-8B50-47B4-BD56-697D345B97D8}">
      <dsp:nvSpPr>
        <dsp:cNvPr id="0" name=""/>
        <dsp:cNvSpPr/>
      </dsp:nvSpPr>
      <dsp:spPr>
        <a:xfrm>
          <a:off x="0" y="1966013"/>
          <a:ext cx="7216416" cy="5241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EC3E190-806B-4954-91AA-ABC4DD2BED5C}">
      <dsp:nvSpPr>
        <dsp:cNvPr id="0" name=""/>
        <dsp:cNvSpPr/>
      </dsp:nvSpPr>
      <dsp:spPr>
        <a:xfrm>
          <a:off x="158541" y="2083936"/>
          <a:ext cx="288257" cy="28825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6F4E23-8D89-433D-8E39-0ABD8B69B322}">
      <dsp:nvSpPr>
        <dsp:cNvPr id="0" name=""/>
        <dsp:cNvSpPr/>
      </dsp:nvSpPr>
      <dsp:spPr>
        <a:xfrm>
          <a:off x="605339" y="1966013"/>
          <a:ext cx="6611076" cy="524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468" tIns="55468" rIns="55468" bIns="5546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Identify needs (mental, emotional, physical, social, etc.)</a:t>
          </a:r>
        </a:p>
      </dsp:txBody>
      <dsp:txXfrm>
        <a:off x="605339" y="1966013"/>
        <a:ext cx="6611076" cy="524103"/>
      </dsp:txXfrm>
    </dsp:sp>
    <dsp:sp modelId="{C48CB13A-0CBC-4BAF-930F-9B1DE350F92D}">
      <dsp:nvSpPr>
        <dsp:cNvPr id="0" name=""/>
        <dsp:cNvSpPr/>
      </dsp:nvSpPr>
      <dsp:spPr>
        <a:xfrm>
          <a:off x="0" y="2621142"/>
          <a:ext cx="7216416" cy="5241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280AC34-8A37-4F98-B138-189D74468BBD}">
      <dsp:nvSpPr>
        <dsp:cNvPr id="0" name=""/>
        <dsp:cNvSpPr/>
      </dsp:nvSpPr>
      <dsp:spPr>
        <a:xfrm>
          <a:off x="158541" y="2739066"/>
          <a:ext cx="288257" cy="28825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1A8DDE-6195-4F50-B343-4FCBAD5B33C4}">
      <dsp:nvSpPr>
        <dsp:cNvPr id="0" name=""/>
        <dsp:cNvSpPr/>
      </dsp:nvSpPr>
      <dsp:spPr>
        <a:xfrm>
          <a:off x="605339" y="2621142"/>
          <a:ext cx="6611076" cy="524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468" tIns="55468" rIns="55468" bIns="5546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Check unhelpful/unhealthy beliefs, ways of thinking, and behaviors</a:t>
          </a:r>
        </a:p>
      </dsp:txBody>
      <dsp:txXfrm>
        <a:off x="605339" y="2621142"/>
        <a:ext cx="6611076" cy="524103"/>
      </dsp:txXfrm>
    </dsp:sp>
    <dsp:sp modelId="{C059838A-C89D-49F1-B4DD-04EC8E080F45}">
      <dsp:nvSpPr>
        <dsp:cNvPr id="0" name=""/>
        <dsp:cNvSpPr/>
      </dsp:nvSpPr>
      <dsp:spPr>
        <a:xfrm>
          <a:off x="0" y="3276272"/>
          <a:ext cx="7216416" cy="5241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7058438-F1F1-4732-81F3-BDE11854E5CF}">
      <dsp:nvSpPr>
        <dsp:cNvPr id="0" name=""/>
        <dsp:cNvSpPr/>
      </dsp:nvSpPr>
      <dsp:spPr>
        <a:xfrm>
          <a:off x="158541" y="3394196"/>
          <a:ext cx="288257" cy="28825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8D5736-FE8B-4B98-AC34-95D364287BDA}">
      <dsp:nvSpPr>
        <dsp:cNvPr id="0" name=""/>
        <dsp:cNvSpPr/>
      </dsp:nvSpPr>
      <dsp:spPr>
        <a:xfrm>
          <a:off x="605339" y="3276272"/>
          <a:ext cx="6611076" cy="524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468" tIns="55468" rIns="55468" bIns="5546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Offer yourself compassion and patience</a:t>
          </a:r>
        </a:p>
      </dsp:txBody>
      <dsp:txXfrm>
        <a:off x="605339" y="3276272"/>
        <a:ext cx="6611076" cy="524103"/>
      </dsp:txXfrm>
    </dsp:sp>
    <dsp:sp modelId="{AFE72E64-A364-4702-AB73-6E015ABBDB69}">
      <dsp:nvSpPr>
        <dsp:cNvPr id="0" name=""/>
        <dsp:cNvSpPr/>
      </dsp:nvSpPr>
      <dsp:spPr>
        <a:xfrm>
          <a:off x="0" y="3931402"/>
          <a:ext cx="7216416" cy="5241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C637E60-E8CA-4F64-9B6E-DBCA6C514FB5}">
      <dsp:nvSpPr>
        <dsp:cNvPr id="0" name=""/>
        <dsp:cNvSpPr/>
      </dsp:nvSpPr>
      <dsp:spPr>
        <a:xfrm>
          <a:off x="158541" y="4049325"/>
          <a:ext cx="288257" cy="288257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31AB1B-FFFE-4E4F-92B9-1896C67B362E}">
      <dsp:nvSpPr>
        <dsp:cNvPr id="0" name=""/>
        <dsp:cNvSpPr/>
      </dsp:nvSpPr>
      <dsp:spPr>
        <a:xfrm>
          <a:off x="605339" y="3931402"/>
          <a:ext cx="6611076" cy="524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468" tIns="55468" rIns="55468" bIns="5546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Seek and accept support</a:t>
          </a:r>
        </a:p>
      </dsp:txBody>
      <dsp:txXfrm>
        <a:off x="605339" y="3931402"/>
        <a:ext cx="6611076" cy="524103"/>
      </dsp:txXfrm>
    </dsp:sp>
    <dsp:sp modelId="{8E802DE7-F9A3-4449-86AE-F14C88916053}">
      <dsp:nvSpPr>
        <dsp:cNvPr id="0" name=""/>
        <dsp:cNvSpPr/>
      </dsp:nvSpPr>
      <dsp:spPr>
        <a:xfrm>
          <a:off x="0" y="4586532"/>
          <a:ext cx="7216416" cy="5241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02A45F3-DC6B-4F7B-BBC3-D43B6F29FCD1}">
      <dsp:nvSpPr>
        <dsp:cNvPr id="0" name=""/>
        <dsp:cNvSpPr/>
      </dsp:nvSpPr>
      <dsp:spPr>
        <a:xfrm>
          <a:off x="158541" y="4704455"/>
          <a:ext cx="288257" cy="288257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D5B274-AE95-41DE-B3A7-F090EB8BCAB8}">
      <dsp:nvSpPr>
        <dsp:cNvPr id="0" name=""/>
        <dsp:cNvSpPr/>
      </dsp:nvSpPr>
      <dsp:spPr>
        <a:xfrm>
          <a:off x="605339" y="4586532"/>
          <a:ext cx="6611076" cy="524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468" tIns="55468" rIns="55468" bIns="5546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Create a plan and take action</a:t>
          </a:r>
        </a:p>
      </dsp:txBody>
      <dsp:txXfrm>
        <a:off x="605339" y="4586532"/>
        <a:ext cx="6611076" cy="5241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D22EF7-087B-47A6-8244-A2EE9DDCA6A2}">
      <dsp:nvSpPr>
        <dsp:cNvPr id="0" name=""/>
        <dsp:cNvSpPr/>
      </dsp:nvSpPr>
      <dsp:spPr>
        <a:xfrm>
          <a:off x="0" y="1710"/>
          <a:ext cx="7205472" cy="72894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5BFA750-40D2-43BE-BCA1-1F89052702B5}">
      <dsp:nvSpPr>
        <dsp:cNvPr id="0" name=""/>
        <dsp:cNvSpPr/>
      </dsp:nvSpPr>
      <dsp:spPr>
        <a:xfrm>
          <a:off x="220505" y="165723"/>
          <a:ext cx="400919" cy="40091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F88CEF-84E3-4B55-BBA1-84539C864D90}">
      <dsp:nvSpPr>
        <dsp:cNvPr id="0" name=""/>
        <dsp:cNvSpPr/>
      </dsp:nvSpPr>
      <dsp:spPr>
        <a:xfrm>
          <a:off x="841930" y="1710"/>
          <a:ext cx="6363541" cy="728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147" tIns="77147" rIns="77147" bIns="77147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Focused breathing</a:t>
          </a:r>
        </a:p>
      </dsp:txBody>
      <dsp:txXfrm>
        <a:off x="841930" y="1710"/>
        <a:ext cx="6363541" cy="728944"/>
      </dsp:txXfrm>
    </dsp:sp>
    <dsp:sp modelId="{1BAA758B-ACD0-4604-9853-F3427EC2C2B3}">
      <dsp:nvSpPr>
        <dsp:cNvPr id="0" name=""/>
        <dsp:cNvSpPr/>
      </dsp:nvSpPr>
      <dsp:spPr>
        <a:xfrm>
          <a:off x="0" y="912890"/>
          <a:ext cx="7205472" cy="72894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F8379DC-4102-4230-ADC8-047526EA006B}">
      <dsp:nvSpPr>
        <dsp:cNvPr id="0" name=""/>
        <dsp:cNvSpPr/>
      </dsp:nvSpPr>
      <dsp:spPr>
        <a:xfrm>
          <a:off x="220505" y="1076903"/>
          <a:ext cx="400919" cy="40091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405A51-DD6A-4A22-94A7-6304A3E6C819}">
      <dsp:nvSpPr>
        <dsp:cNvPr id="0" name=""/>
        <dsp:cNvSpPr/>
      </dsp:nvSpPr>
      <dsp:spPr>
        <a:xfrm>
          <a:off x="841930" y="912890"/>
          <a:ext cx="6363541" cy="728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147" tIns="77147" rIns="77147" bIns="77147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Mindfulness activities </a:t>
          </a:r>
          <a:r>
            <a:rPr lang="en-US" sz="1800" kern="1200" dirty="0">
              <a:latin typeface="Grandview Display"/>
            </a:rPr>
            <a:t>(physical activity,</a:t>
          </a:r>
          <a:r>
            <a:rPr lang="en-US" sz="1800" kern="1200" dirty="0"/>
            <a:t> chores, playing with a pet, yoga, meditation, etc.)</a:t>
          </a:r>
        </a:p>
      </dsp:txBody>
      <dsp:txXfrm>
        <a:off x="841930" y="912890"/>
        <a:ext cx="6363541" cy="728944"/>
      </dsp:txXfrm>
    </dsp:sp>
    <dsp:sp modelId="{EC3C02DB-0555-4F31-8224-B2A69ED26998}">
      <dsp:nvSpPr>
        <dsp:cNvPr id="0" name=""/>
        <dsp:cNvSpPr/>
      </dsp:nvSpPr>
      <dsp:spPr>
        <a:xfrm>
          <a:off x="0" y="1824070"/>
          <a:ext cx="7205472" cy="72894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B897944-B2BD-4646-9218-123F1A79D155}">
      <dsp:nvSpPr>
        <dsp:cNvPr id="0" name=""/>
        <dsp:cNvSpPr/>
      </dsp:nvSpPr>
      <dsp:spPr>
        <a:xfrm>
          <a:off x="220505" y="1988083"/>
          <a:ext cx="400919" cy="40091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320C81-03BA-4D7C-A4C5-FD2908F9E101}">
      <dsp:nvSpPr>
        <dsp:cNvPr id="0" name=""/>
        <dsp:cNvSpPr/>
      </dsp:nvSpPr>
      <dsp:spPr>
        <a:xfrm>
          <a:off x="841930" y="1824070"/>
          <a:ext cx="6363541" cy="728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147" tIns="77147" rIns="77147" bIns="77147" numCol="1" spcCol="1270" anchor="ctr" anchorCtr="0">
          <a:noAutofit/>
        </a:bodyPr>
        <a:lstStyle/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Shift </a:t>
          </a:r>
          <a:r>
            <a:rPr lang="en-US" sz="1800" kern="1200" dirty="0">
              <a:latin typeface="Grandview Display"/>
            </a:rPr>
            <a:t>your mindset and unhelpful/unrealistic beliefs</a:t>
          </a:r>
        </a:p>
      </dsp:txBody>
      <dsp:txXfrm>
        <a:off x="841930" y="1824070"/>
        <a:ext cx="6363541" cy="728944"/>
      </dsp:txXfrm>
    </dsp:sp>
    <dsp:sp modelId="{00788F2B-0056-4ED5-9BF9-A9E17E44ACF7}">
      <dsp:nvSpPr>
        <dsp:cNvPr id="0" name=""/>
        <dsp:cNvSpPr/>
      </dsp:nvSpPr>
      <dsp:spPr>
        <a:xfrm>
          <a:off x="0" y="2735251"/>
          <a:ext cx="7205472" cy="72894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AC8FEEB-D60B-4B7A-B13C-A5B51B99AEEB}">
      <dsp:nvSpPr>
        <dsp:cNvPr id="0" name=""/>
        <dsp:cNvSpPr/>
      </dsp:nvSpPr>
      <dsp:spPr>
        <a:xfrm>
          <a:off x="220505" y="2899263"/>
          <a:ext cx="400919" cy="40091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38EF1C-2079-4B2B-AA7C-069525E50748}">
      <dsp:nvSpPr>
        <dsp:cNvPr id="0" name=""/>
        <dsp:cNvSpPr/>
      </dsp:nvSpPr>
      <dsp:spPr>
        <a:xfrm>
          <a:off x="841930" y="2735251"/>
          <a:ext cx="6363541" cy="728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147" tIns="77147" rIns="77147" bIns="77147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Grandview Display"/>
            </a:rPr>
            <a:t>Engage in fun, creative</a:t>
          </a:r>
          <a:r>
            <a:rPr lang="en-US" sz="1800" kern="1200" dirty="0"/>
            <a:t> activities</a:t>
          </a:r>
        </a:p>
      </dsp:txBody>
      <dsp:txXfrm>
        <a:off x="841930" y="2735251"/>
        <a:ext cx="6363541" cy="728944"/>
      </dsp:txXfrm>
    </dsp:sp>
    <dsp:sp modelId="{22B46753-2852-4FD6-8961-F387A17A339E}">
      <dsp:nvSpPr>
        <dsp:cNvPr id="0" name=""/>
        <dsp:cNvSpPr/>
      </dsp:nvSpPr>
      <dsp:spPr>
        <a:xfrm>
          <a:off x="0" y="3646431"/>
          <a:ext cx="7205472" cy="72894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F9BA01-97DE-4758-A338-815D33293AAE}">
      <dsp:nvSpPr>
        <dsp:cNvPr id="0" name=""/>
        <dsp:cNvSpPr/>
      </dsp:nvSpPr>
      <dsp:spPr>
        <a:xfrm>
          <a:off x="220505" y="3810443"/>
          <a:ext cx="400919" cy="40091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C768E2-475B-4705-A72E-E54158DE1536}">
      <dsp:nvSpPr>
        <dsp:cNvPr id="0" name=""/>
        <dsp:cNvSpPr/>
      </dsp:nvSpPr>
      <dsp:spPr>
        <a:xfrm>
          <a:off x="841930" y="3646431"/>
          <a:ext cx="6363541" cy="728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147" tIns="77147" rIns="77147" bIns="77147" numCol="1" spcCol="1270" anchor="ctr" anchorCtr="0">
          <a:noAutofit/>
        </a:bodyPr>
        <a:lstStyle/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Grandview Display"/>
            </a:rPr>
            <a:t>Write down your thoughts</a:t>
          </a:r>
          <a:endParaRPr lang="en-US" sz="1800" kern="1200" dirty="0"/>
        </a:p>
      </dsp:txBody>
      <dsp:txXfrm>
        <a:off x="841930" y="3646431"/>
        <a:ext cx="6363541" cy="728944"/>
      </dsp:txXfrm>
    </dsp:sp>
    <dsp:sp modelId="{11B4CAD7-D5F9-4C02-AD27-EE89D453FF0A}">
      <dsp:nvSpPr>
        <dsp:cNvPr id="0" name=""/>
        <dsp:cNvSpPr/>
      </dsp:nvSpPr>
      <dsp:spPr>
        <a:xfrm>
          <a:off x="0" y="4557611"/>
          <a:ext cx="7205472" cy="72894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9F1E17D-66C8-489E-A48B-2CB85D0E1BC4}">
      <dsp:nvSpPr>
        <dsp:cNvPr id="0" name=""/>
        <dsp:cNvSpPr/>
      </dsp:nvSpPr>
      <dsp:spPr>
        <a:xfrm>
          <a:off x="220505" y="4721623"/>
          <a:ext cx="400919" cy="400919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A93FEF-6A89-4154-B36B-6C2F83066B9E}">
      <dsp:nvSpPr>
        <dsp:cNvPr id="0" name=""/>
        <dsp:cNvSpPr/>
      </dsp:nvSpPr>
      <dsp:spPr>
        <a:xfrm>
          <a:off x="841930" y="4557611"/>
          <a:ext cx="6363541" cy="728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147" tIns="77147" rIns="77147" bIns="77147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Grandview Display"/>
            </a:rPr>
            <a:t>Talk</a:t>
          </a:r>
          <a:r>
            <a:rPr lang="en-US" sz="1800" kern="1200" dirty="0"/>
            <a:t> to a trusted person or professional</a:t>
          </a:r>
        </a:p>
      </dsp:txBody>
      <dsp:txXfrm>
        <a:off x="841930" y="4557611"/>
        <a:ext cx="6363541" cy="7289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803509-826A-4B2D-B726-E5D4A5DC83D2}">
      <dsp:nvSpPr>
        <dsp:cNvPr id="0" name=""/>
        <dsp:cNvSpPr/>
      </dsp:nvSpPr>
      <dsp:spPr>
        <a:xfrm>
          <a:off x="834559" y="530"/>
          <a:ext cx="849234" cy="8492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D75560-B3A6-4B2C-B30F-E7E1F4F3DDF5}">
      <dsp:nvSpPr>
        <dsp:cNvPr id="0" name=""/>
        <dsp:cNvSpPr/>
      </dsp:nvSpPr>
      <dsp:spPr>
        <a:xfrm>
          <a:off x="1015543" y="181514"/>
          <a:ext cx="487265" cy="4872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ACB83A-08F0-4757-B5B5-F60AAAE39E28}">
      <dsp:nvSpPr>
        <dsp:cNvPr id="0" name=""/>
        <dsp:cNvSpPr/>
      </dsp:nvSpPr>
      <dsp:spPr>
        <a:xfrm>
          <a:off x="563082" y="1114280"/>
          <a:ext cx="1392187" cy="55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Physical rest</a:t>
          </a:r>
        </a:p>
      </dsp:txBody>
      <dsp:txXfrm>
        <a:off x="563082" y="1114280"/>
        <a:ext cx="1392187" cy="556875"/>
      </dsp:txXfrm>
    </dsp:sp>
    <dsp:sp modelId="{4301DE61-06E7-477E-9D79-91233250E4DD}">
      <dsp:nvSpPr>
        <dsp:cNvPr id="0" name=""/>
        <dsp:cNvSpPr/>
      </dsp:nvSpPr>
      <dsp:spPr>
        <a:xfrm>
          <a:off x="2470379" y="530"/>
          <a:ext cx="849234" cy="84923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35F31A-B815-4C0C-AEFC-55C05874DBAC}">
      <dsp:nvSpPr>
        <dsp:cNvPr id="0" name=""/>
        <dsp:cNvSpPr/>
      </dsp:nvSpPr>
      <dsp:spPr>
        <a:xfrm>
          <a:off x="2651364" y="181514"/>
          <a:ext cx="487265" cy="4872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FBFC2D-9D17-4782-A0CC-BE63B0CC9C84}">
      <dsp:nvSpPr>
        <dsp:cNvPr id="0" name=""/>
        <dsp:cNvSpPr/>
      </dsp:nvSpPr>
      <dsp:spPr>
        <a:xfrm>
          <a:off x="2198903" y="1114280"/>
          <a:ext cx="1392187" cy="55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Mental rest</a:t>
          </a:r>
        </a:p>
      </dsp:txBody>
      <dsp:txXfrm>
        <a:off x="2198903" y="1114280"/>
        <a:ext cx="1392187" cy="556875"/>
      </dsp:txXfrm>
    </dsp:sp>
    <dsp:sp modelId="{B5596C36-A638-45DA-AECC-9D39F7C7F063}">
      <dsp:nvSpPr>
        <dsp:cNvPr id="0" name=""/>
        <dsp:cNvSpPr/>
      </dsp:nvSpPr>
      <dsp:spPr>
        <a:xfrm>
          <a:off x="4106199" y="530"/>
          <a:ext cx="849234" cy="8492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C4B2FC-CC0A-4F77-9334-4F061FE2C388}">
      <dsp:nvSpPr>
        <dsp:cNvPr id="0" name=""/>
        <dsp:cNvSpPr/>
      </dsp:nvSpPr>
      <dsp:spPr>
        <a:xfrm>
          <a:off x="4287184" y="181514"/>
          <a:ext cx="487265" cy="48726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03C2D8-83C0-4310-BEDA-BC48CD878FDD}">
      <dsp:nvSpPr>
        <dsp:cNvPr id="0" name=""/>
        <dsp:cNvSpPr/>
      </dsp:nvSpPr>
      <dsp:spPr>
        <a:xfrm>
          <a:off x="3834723" y="1114280"/>
          <a:ext cx="1392187" cy="55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Sensory rest</a:t>
          </a:r>
        </a:p>
      </dsp:txBody>
      <dsp:txXfrm>
        <a:off x="3834723" y="1114280"/>
        <a:ext cx="1392187" cy="556875"/>
      </dsp:txXfrm>
    </dsp:sp>
    <dsp:sp modelId="{4C6566A7-9AE6-4871-B0C1-B1C42F8F2F76}">
      <dsp:nvSpPr>
        <dsp:cNvPr id="0" name=""/>
        <dsp:cNvSpPr/>
      </dsp:nvSpPr>
      <dsp:spPr>
        <a:xfrm>
          <a:off x="5742020" y="530"/>
          <a:ext cx="849234" cy="84923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F5FB08-6F5B-4E6E-9041-6C3A1DFEC431}">
      <dsp:nvSpPr>
        <dsp:cNvPr id="0" name=""/>
        <dsp:cNvSpPr/>
      </dsp:nvSpPr>
      <dsp:spPr>
        <a:xfrm>
          <a:off x="5923004" y="181514"/>
          <a:ext cx="487265" cy="48726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1CAE97-F921-460F-B539-1EF6884E7DFC}">
      <dsp:nvSpPr>
        <dsp:cNvPr id="0" name=""/>
        <dsp:cNvSpPr/>
      </dsp:nvSpPr>
      <dsp:spPr>
        <a:xfrm>
          <a:off x="5470543" y="1114280"/>
          <a:ext cx="1392187" cy="55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Creative rest</a:t>
          </a:r>
        </a:p>
      </dsp:txBody>
      <dsp:txXfrm>
        <a:off x="5470543" y="1114280"/>
        <a:ext cx="1392187" cy="556875"/>
      </dsp:txXfrm>
    </dsp:sp>
    <dsp:sp modelId="{236609F9-FBDB-4EBC-81C8-1817EED97409}">
      <dsp:nvSpPr>
        <dsp:cNvPr id="0" name=""/>
        <dsp:cNvSpPr/>
      </dsp:nvSpPr>
      <dsp:spPr>
        <a:xfrm>
          <a:off x="1652469" y="2019201"/>
          <a:ext cx="849234" cy="84923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0D1A33-5775-4602-9C64-D998E4FBBF67}">
      <dsp:nvSpPr>
        <dsp:cNvPr id="0" name=""/>
        <dsp:cNvSpPr/>
      </dsp:nvSpPr>
      <dsp:spPr>
        <a:xfrm>
          <a:off x="1833453" y="2200186"/>
          <a:ext cx="487265" cy="48726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5A0A32-4B33-4D57-8CB2-D0799A030517}">
      <dsp:nvSpPr>
        <dsp:cNvPr id="0" name=""/>
        <dsp:cNvSpPr/>
      </dsp:nvSpPr>
      <dsp:spPr>
        <a:xfrm>
          <a:off x="1380992" y="3132951"/>
          <a:ext cx="1392187" cy="55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Emotional rest</a:t>
          </a:r>
        </a:p>
      </dsp:txBody>
      <dsp:txXfrm>
        <a:off x="1380992" y="3132951"/>
        <a:ext cx="1392187" cy="556875"/>
      </dsp:txXfrm>
    </dsp:sp>
    <dsp:sp modelId="{31261D4D-7624-4FAA-BADB-3E6804EB922E}">
      <dsp:nvSpPr>
        <dsp:cNvPr id="0" name=""/>
        <dsp:cNvSpPr/>
      </dsp:nvSpPr>
      <dsp:spPr>
        <a:xfrm>
          <a:off x="3288289" y="2019201"/>
          <a:ext cx="849234" cy="8492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199827-4BDE-4C99-90DD-DACE21087FF0}">
      <dsp:nvSpPr>
        <dsp:cNvPr id="0" name=""/>
        <dsp:cNvSpPr/>
      </dsp:nvSpPr>
      <dsp:spPr>
        <a:xfrm>
          <a:off x="3469274" y="2200186"/>
          <a:ext cx="487265" cy="48726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DAE24-4B7B-485A-9D54-1853259FC52C}">
      <dsp:nvSpPr>
        <dsp:cNvPr id="0" name=""/>
        <dsp:cNvSpPr/>
      </dsp:nvSpPr>
      <dsp:spPr>
        <a:xfrm>
          <a:off x="3016813" y="3132951"/>
          <a:ext cx="1392187" cy="55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Social rest</a:t>
          </a:r>
        </a:p>
      </dsp:txBody>
      <dsp:txXfrm>
        <a:off x="3016813" y="3132951"/>
        <a:ext cx="1392187" cy="556875"/>
      </dsp:txXfrm>
    </dsp:sp>
    <dsp:sp modelId="{5567B0F0-879C-4189-AE43-FF8E847324FB}">
      <dsp:nvSpPr>
        <dsp:cNvPr id="0" name=""/>
        <dsp:cNvSpPr/>
      </dsp:nvSpPr>
      <dsp:spPr>
        <a:xfrm>
          <a:off x="4924110" y="2019201"/>
          <a:ext cx="849234" cy="84923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980969-03D7-4277-97E0-0C76421F9BDB}">
      <dsp:nvSpPr>
        <dsp:cNvPr id="0" name=""/>
        <dsp:cNvSpPr/>
      </dsp:nvSpPr>
      <dsp:spPr>
        <a:xfrm>
          <a:off x="5105094" y="2200186"/>
          <a:ext cx="487265" cy="487265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C8B5D5-8A99-49BE-9323-ADBB667AFB03}">
      <dsp:nvSpPr>
        <dsp:cNvPr id="0" name=""/>
        <dsp:cNvSpPr/>
      </dsp:nvSpPr>
      <dsp:spPr>
        <a:xfrm>
          <a:off x="4652633" y="3132951"/>
          <a:ext cx="1392187" cy="55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Spiritual rest</a:t>
          </a:r>
        </a:p>
      </dsp:txBody>
      <dsp:txXfrm>
        <a:off x="4652633" y="3132951"/>
        <a:ext cx="1392187" cy="556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2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20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88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22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92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5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2/26/2025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8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07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2/26/2025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2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8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03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74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88" r:id="rId6"/>
    <p:sldLayoutId id="2147483684" r:id="rId7"/>
    <p:sldLayoutId id="2147483685" r:id="rId8"/>
    <p:sldLayoutId id="2147483686" r:id="rId9"/>
    <p:sldLayoutId id="2147483687" r:id="rId10"/>
    <p:sldLayoutId id="214748368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6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CFDA4692-3EF3-798B-393C-A6E6F41905C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520" r="5587" b="-4"/>
          <a:stretch/>
        </p:blipFill>
        <p:spPr>
          <a:xfrm>
            <a:off x="1" y="10"/>
            <a:ext cx="12192000" cy="685799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36136311-C81B-47C5-AE0A-5641A5A595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4444" y="1066800"/>
            <a:ext cx="4682990" cy="4724400"/>
          </a:xfrm>
          <a:prstGeom prst="rect">
            <a:avLst/>
          </a:prstGeom>
          <a:solidFill>
            <a:schemeClr val="bg1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818" y="1562101"/>
            <a:ext cx="3905203" cy="2738530"/>
          </a:xfrm>
        </p:spPr>
        <p:txBody>
          <a:bodyPr anchor="t">
            <a:normAutofit/>
          </a:bodyPr>
          <a:lstStyle/>
          <a:p>
            <a:r>
              <a:rPr lang="en-US" sz="4800" dirty="0"/>
              <a:t>Navigating &amp; Thriving in College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818" y="4321622"/>
            <a:ext cx="3816351" cy="941832"/>
          </a:xfrm>
        </p:spPr>
        <p:txBody>
          <a:bodyPr>
            <a:normAutofit/>
          </a:bodyPr>
          <a:lstStyle/>
          <a:p>
            <a:r>
              <a:rPr lang="en-US" cap="none" dirty="0"/>
              <a:t>Armando Sanchez, LICSW</a:t>
            </a:r>
          </a:p>
          <a:p>
            <a:r>
              <a:rPr lang="en-US" cap="none" dirty="0"/>
              <a:t>UW Counseling Center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CC73A33-65FF-41A9-A3B0-006753CD10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0800000" flipV="1">
            <a:off x="305077" y="1063752"/>
            <a:ext cx="0" cy="472744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37580D-1176-4083-A9A1-BD8ED0899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F76152-02D1-874A-B837-042157493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0152" cy="113991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7 Types of Rest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C96FDC-E4C2-7D8A-44BA-572E7CD9E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1585" y="1027306"/>
            <a:ext cx="1020883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046BB26-53D8-F838-B4BD-6B12F595A9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343168"/>
              </p:ext>
            </p:extLst>
          </p:nvPr>
        </p:nvGraphicFramePr>
        <p:xfrm>
          <a:off x="997465" y="2510086"/>
          <a:ext cx="7425814" cy="3690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62" name="Picture 361" descr="A qr code with dots&#10;&#10;AI-generated content may be incorrect.">
            <a:extLst>
              <a:ext uri="{FF2B5EF4-FFF2-40B4-BE49-F238E27FC236}">
                <a16:creationId xmlns:a16="http://schemas.microsoft.com/office/drawing/2014/main" id="{976CB2AD-9D60-49E7-A3ED-BBA383CEB48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42302" y="4194442"/>
            <a:ext cx="1971434" cy="1996014"/>
          </a:xfrm>
          <a:prstGeom prst="rect">
            <a:avLst/>
          </a:prstGeom>
        </p:spPr>
      </p:pic>
      <p:sp>
        <p:nvSpPr>
          <p:cNvPr id="407" name="TextBox 406">
            <a:extLst>
              <a:ext uri="{FF2B5EF4-FFF2-40B4-BE49-F238E27FC236}">
                <a16:creationId xmlns:a16="http://schemas.microsoft.com/office/drawing/2014/main" id="{43CFABC3-AACA-A537-4019-E8B36CDABB6B}"/>
              </a:ext>
            </a:extLst>
          </p:cNvPr>
          <p:cNvSpPr txBox="1"/>
          <p:nvPr/>
        </p:nvSpPr>
        <p:spPr>
          <a:xfrm>
            <a:off x="8728740" y="3814816"/>
            <a:ext cx="2199417" cy="3775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Article and TED Talk</a:t>
            </a:r>
          </a:p>
        </p:txBody>
      </p:sp>
    </p:spTree>
    <p:extLst>
      <p:ext uri="{BB962C8B-B14F-4D97-AF65-F5344CB8AC3E}">
        <p14:creationId xmlns:p14="http://schemas.microsoft.com/office/powerpoint/2010/main" val="2425893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EF0BD-59F4-9BC1-125D-39BA40E2E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Tips for School-Life 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A2901-9813-50EF-676A-F3D478D7E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633472"/>
            <a:ext cx="6355799" cy="356616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/>
            <a:r>
              <a:rPr lang="en-US" sz="2200" dirty="0"/>
              <a:t>Keep your home space and academic space separate (when possible)</a:t>
            </a:r>
          </a:p>
          <a:p>
            <a:pPr marL="342900" indent="-342900"/>
            <a:r>
              <a:rPr lang="en-US" sz="2200" dirty="0"/>
              <a:t>Dedicate your bed/bedroom to sleep and relaxation</a:t>
            </a:r>
          </a:p>
          <a:p>
            <a:pPr marL="342900" indent="-342900"/>
            <a:r>
              <a:rPr lang="en-US" sz="2200" dirty="0"/>
              <a:t>Put school/work items away and out of sight when not using them</a:t>
            </a:r>
          </a:p>
          <a:p>
            <a:pPr marL="342900" indent="-342900"/>
            <a:r>
              <a:rPr lang="en-US" sz="2200" dirty="0"/>
              <a:t>Find a study space and environment that works for you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A qr code with black dots&#10;&#10;AI-generated content may be incorrect.">
            <a:extLst>
              <a:ext uri="{FF2B5EF4-FFF2-40B4-BE49-F238E27FC236}">
                <a16:creationId xmlns:a16="http://schemas.microsoft.com/office/drawing/2014/main" id="{50E6BA8D-9EA3-1669-03E0-C82552E67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5307" y="4049925"/>
            <a:ext cx="2239700" cy="215366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0BAC80-188F-9ECA-38A9-3534930F8C47}"/>
              </a:ext>
            </a:extLst>
          </p:cNvPr>
          <p:cNvSpPr txBox="1"/>
          <p:nvPr/>
        </p:nvSpPr>
        <p:spPr>
          <a:xfrm>
            <a:off x="8469161" y="3782016"/>
            <a:ext cx="246203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/>
              <a:t>UW Study Spaces</a:t>
            </a:r>
          </a:p>
        </p:txBody>
      </p:sp>
    </p:spTree>
    <p:extLst>
      <p:ext uri="{BB962C8B-B14F-4D97-AF65-F5344CB8AC3E}">
        <p14:creationId xmlns:p14="http://schemas.microsoft.com/office/powerpoint/2010/main" val="2503292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9C4E10-45C4-7636-4962-E3E87AC60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820" y="1473198"/>
            <a:ext cx="10720126" cy="2696866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600" dirty="0"/>
              <a:t>Building Community &amp;</a:t>
            </a:r>
            <a:br>
              <a:rPr lang="en-US" sz="5600" dirty="0"/>
            </a:br>
            <a:r>
              <a:rPr lang="en-US" sz="5600" dirty="0"/>
              <a:t>Minimizing Comparison to Others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B9E2C38-33D2-1944-B9C2-8965AFC61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869" y="4733523"/>
            <a:ext cx="73152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982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C1959-644D-1C81-CE52-DEC0EB1BA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New Connections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196D1-3848-914E-5635-3BB822943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633472"/>
            <a:ext cx="7117798" cy="35661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150" dirty="0"/>
              <a:t>Notice the people around you in and outside of class</a:t>
            </a:r>
          </a:p>
          <a:p>
            <a:r>
              <a:rPr lang="en-US" sz="2150" dirty="0"/>
              <a:t>Be curious!</a:t>
            </a:r>
          </a:p>
          <a:p>
            <a:r>
              <a:rPr lang="en-US" sz="2150" dirty="0"/>
              <a:t>Have conversation starters to get the ball rolling</a:t>
            </a:r>
          </a:p>
          <a:p>
            <a:r>
              <a:rPr lang="en-US" sz="2150" dirty="0"/>
              <a:t>Build your tolerance for some social awkwardness and discomfort – it will pay off!</a:t>
            </a:r>
          </a:p>
          <a:p>
            <a:r>
              <a:rPr lang="en-US" sz="2150" dirty="0"/>
              <a:t>Explore and share your interests</a:t>
            </a:r>
          </a:p>
          <a:p>
            <a:r>
              <a:rPr lang="en-US" sz="2150" dirty="0"/>
              <a:t>Set and maintain social boundaries</a:t>
            </a:r>
          </a:p>
        </p:txBody>
      </p:sp>
      <p:pic>
        <p:nvPicPr>
          <p:cNvPr id="4" name="Picture 3" descr="A qr code with black dots&#10;&#10;AI-generated content may be incorrect.">
            <a:extLst>
              <a:ext uri="{FF2B5EF4-FFF2-40B4-BE49-F238E27FC236}">
                <a16:creationId xmlns:a16="http://schemas.microsoft.com/office/drawing/2014/main" id="{5D081F82-B606-8036-0E5D-4599B719F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8869" y="3968130"/>
            <a:ext cx="2139259" cy="201042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3D8C53B-8853-E0A3-86B1-82D6EC236A3A}"/>
              </a:ext>
            </a:extLst>
          </p:cNvPr>
          <p:cNvSpPr txBox="1"/>
          <p:nvPr/>
        </p:nvSpPr>
        <p:spPr>
          <a:xfrm>
            <a:off x="8259184" y="3745144"/>
            <a:ext cx="278727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/>
              <a:t>Conversation Starters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93099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Colorful carved figures of humans">
            <a:extLst>
              <a:ext uri="{FF2B5EF4-FFF2-40B4-BE49-F238E27FC236}">
                <a16:creationId xmlns:a16="http://schemas.microsoft.com/office/drawing/2014/main" id="{A2DDFCA9-E994-0497-829E-E21B64942AE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017" r="20206" b="-8"/>
          <a:stretch/>
        </p:blipFill>
        <p:spPr>
          <a:xfrm>
            <a:off x="630641" y="2152331"/>
            <a:ext cx="3396435" cy="416475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8052531-D50B-3899-B150-D05525F4F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0" y="6267922"/>
            <a:ext cx="4416552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C9104E8-D027-110C-F62F-E33FA6C43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93" y="625366"/>
            <a:ext cx="7901635" cy="1071005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dirty="0"/>
              <a:t>Developing and Cultivating Friendships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B34FE-1507-457A-D9E9-26744A84A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721294"/>
            <a:ext cx="6501810" cy="45512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200" dirty="0"/>
              <a:t>Take initiative – Be okay reaching out first</a:t>
            </a:r>
          </a:p>
          <a:p>
            <a:pPr>
              <a:lnSpc>
                <a:spcPct val="110000"/>
              </a:lnSpc>
            </a:pPr>
            <a:r>
              <a:rPr lang="en-US" sz="2200" dirty="0"/>
              <a:t>Make time for the people who you want to stay connected to</a:t>
            </a:r>
          </a:p>
          <a:p>
            <a:pPr>
              <a:lnSpc>
                <a:spcPct val="110000"/>
              </a:lnSpc>
            </a:pPr>
            <a:r>
              <a:rPr lang="en-US" sz="2200" dirty="0"/>
              <a:t>Show interest by asking questions and remember things about people</a:t>
            </a:r>
          </a:p>
          <a:p>
            <a:pPr>
              <a:lnSpc>
                <a:spcPct val="110000"/>
              </a:lnSpc>
            </a:pPr>
            <a:r>
              <a:rPr lang="en-US" sz="2200" dirty="0"/>
              <a:t>Be consistent and dependable</a:t>
            </a:r>
          </a:p>
          <a:p>
            <a:pPr>
              <a:lnSpc>
                <a:spcPct val="110000"/>
              </a:lnSpc>
            </a:pPr>
            <a:r>
              <a:rPr lang="en-US" sz="2200" dirty="0"/>
              <a:t>Practice openness and authenticity – Be yourself!</a:t>
            </a:r>
          </a:p>
          <a:p>
            <a:pPr>
              <a:lnSpc>
                <a:spcPct val="110000"/>
              </a:lnSpc>
            </a:pPr>
            <a:r>
              <a:rPr lang="en-US" sz="2200" dirty="0"/>
              <a:t>Be willing to get a little vulnerable</a:t>
            </a:r>
          </a:p>
          <a:p>
            <a:pPr>
              <a:lnSpc>
                <a:spcPct val="110000"/>
              </a:lnSpc>
            </a:pPr>
            <a:r>
              <a:rPr lang="en-US" sz="2200" dirty="0"/>
              <a:t>Communicate your needs and practice healthy boundaries</a:t>
            </a:r>
          </a:p>
          <a:p>
            <a:pPr>
              <a:lnSpc>
                <a:spcPct val="110000"/>
              </a:lnSpc>
            </a:pPr>
            <a:endParaRPr lang="en-US" sz="1900"/>
          </a:p>
          <a:p>
            <a:pPr>
              <a:lnSpc>
                <a:spcPct val="110000"/>
              </a:lnSpc>
            </a:pPr>
            <a:endParaRPr lang="en-US" sz="1900"/>
          </a:p>
          <a:p>
            <a:pPr>
              <a:lnSpc>
                <a:spcPct val="110000"/>
              </a:lnSpc>
            </a:pPr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2147954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DECE5-14A2-9771-2B81-7D62A47E9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to Connecting with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64320-D1CE-5155-C8F9-9AB090661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473698"/>
            <a:ext cx="10890928" cy="372593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200" dirty="0"/>
              <a:t>Attend UW events</a:t>
            </a:r>
          </a:p>
          <a:p>
            <a:r>
              <a:rPr lang="en-US" sz="2200" dirty="0"/>
              <a:t>Get involved on campus – clubs, groups, volunteering, fitness classes, intramural sports, leagues and tournaments at the HUB, residence halls activities</a:t>
            </a:r>
          </a:p>
          <a:p>
            <a:r>
              <a:rPr lang="en-US" sz="2200" dirty="0"/>
              <a:t>Visit campus social spaces – the HUB, Q Center, ECC, CIRCLE, IMA</a:t>
            </a:r>
          </a:p>
          <a:p>
            <a:r>
              <a:rPr lang="en-US" sz="2200" dirty="0"/>
              <a:t>Can't find it? Make it happen! - Create an RSO or talk to staff/faculty who can help</a:t>
            </a:r>
          </a:p>
          <a:p>
            <a:r>
              <a:rPr lang="en-US" sz="2200" dirty="0"/>
              <a:t>Read bulletin boards and posters on campus</a:t>
            </a:r>
          </a:p>
          <a:p>
            <a:r>
              <a:rPr lang="en-US" sz="2200" dirty="0"/>
              <a:t>Read UW event newsletters and emails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238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1D474-D5D1-6E88-0E1D-1F518CC6F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Navigating a Competitive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65B84-70A6-7853-B588-0EB47EC24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633472"/>
            <a:ext cx="7142380" cy="35661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200" dirty="0"/>
              <a:t>Notice others without putting yourself down</a:t>
            </a:r>
          </a:p>
          <a:p>
            <a:r>
              <a:rPr lang="en-US" sz="2200" dirty="0"/>
              <a:t>Keep self-critical self-talk in check</a:t>
            </a:r>
          </a:p>
          <a:p>
            <a:r>
              <a:rPr lang="en-US" sz="2200" dirty="0"/>
              <a:t>Engage in positive self-talk – Be your own cheerleader</a:t>
            </a:r>
          </a:p>
          <a:p>
            <a:r>
              <a:rPr lang="en-US" sz="2200" dirty="0"/>
              <a:t>Manage your workload, time, and energy wisely</a:t>
            </a:r>
          </a:p>
          <a:p>
            <a:r>
              <a:rPr lang="en-US" sz="2200" dirty="0"/>
              <a:t>Ask for help</a:t>
            </a:r>
          </a:p>
          <a:p>
            <a:r>
              <a:rPr lang="en-US" sz="2200" dirty="0"/>
              <a:t>Utilize UW resources</a:t>
            </a:r>
          </a:p>
          <a:p>
            <a:r>
              <a:rPr lang="en-US" sz="2200" dirty="0"/>
              <a:t>Take care of yourself – body, mind, heart, and spirit</a:t>
            </a:r>
          </a:p>
          <a:p>
            <a:endParaRPr lang="en-US" dirty="0"/>
          </a:p>
        </p:txBody>
      </p:sp>
      <p:pic>
        <p:nvPicPr>
          <p:cNvPr id="5" name="Picture 4" descr="A qr code with black dots&#10;&#10;AI-generated content may be incorrect.">
            <a:extLst>
              <a:ext uri="{FF2B5EF4-FFF2-40B4-BE49-F238E27FC236}">
                <a16:creationId xmlns:a16="http://schemas.microsoft.com/office/drawing/2014/main" id="{35ADDE61-D1A5-B850-4160-C03C5FE75B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3864" y="4209698"/>
            <a:ext cx="2006186" cy="199389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8CBADA1-F4C4-BA18-101E-533C3AD17863}"/>
              </a:ext>
            </a:extLst>
          </p:cNvPr>
          <p:cNvSpPr txBox="1"/>
          <p:nvPr/>
        </p:nvSpPr>
        <p:spPr>
          <a:xfrm>
            <a:off x="8884294" y="3950101"/>
            <a:ext cx="229931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/>
              <a:t>UW Student Services</a:t>
            </a:r>
          </a:p>
        </p:txBody>
      </p:sp>
    </p:spTree>
    <p:extLst>
      <p:ext uri="{BB962C8B-B14F-4D97-AF65-F5344CB8AC3E}">
        <p14:creationId xmlns:p14="http://schemas.microsoft.com/office/powerpoint/2010/main" val="1036144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EF4F31-CD50-579C-490F-23CB1EA20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400"/>
            <a:ext cx="3794760" cy="4144684"/>
          </a:xfrm>
        </p:spPr>
        <p:txBody>
          <a:bodyPr anchor="t">
            <a:normAutofit/>
          </a:bodyPr>
          <a:lstStyle/>
          <a:p>
            <a:r>
              <a:rPr lang="en-US" dirty="0"/>
              <a:t>Know Yourself and Your Worth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321CC-5B84-A131-43A8-29C5EB45E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8072" y="1051559"/>
            <a:ext cx="6382937" cy="524865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150" dirty="0"/>
              <a:t>You are more than your grades and academic performance</a:t>
            </a:r>
          </a:p>
          <a:p>
            <a:r>
              <a:rPr lang="en-US" sz="2150" dirty="0"/>
              <a:t>Learn what makes you smile, excited, inspired</a:t>
            </a:r>
          </a:p>
          <a:p>
            <a:r>
              <a:rPr lang="en-US" sz="2150" dirty="0"/>
              <a:t>Identify your strengths and positive qualities</a:t>
            </a:r>
          </a:p>
          <a:p>
            <a:r>
              <a:rPr lang="en-US" sz="2150" dirty="0"/>
              <a:t>Identify your core values</a:t>
            </a:r>
          </a:p>
          <a:p>
            <a:r>
              <a:rPr lang="en-US" sz="2150" dirty="0"/>
              <a:t>Believe in your ability to achieve and navigate tough situations</a:t>
            </a:r>
          </a:p>
          <a:p>
            <a:r>
              <a:rPr lang="en-US" sz="2150" dirty="0"/>
              <a:t>Dedicate time and energy towards your personal growth</a:t>
            </a:r>
          </a:p>
          <a:p>
            <a:r>
              <a:rPr lang="en-US" sz="2150" dirty="0"/>
              <a:t>Know that you are worthy – worthy of joy, rest, good things, connection, and success</a:t>
            </a:r>
          </a:p>
          <a:p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0694E1F-471C-4340-BE4B-28F2BF7D7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627278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DABEFD8-D617-10F6-7CE3-905FA85A868B}"/>
              </a:ext>
            </a:extLst>
          </p:cNvPr>
          <p:cNvSpPr txBox="1"/>
          <p:nvPr/>
        </p:nvSpPr>
        <p:spPr>
          <a:xfrm>
            <a:off x="1536323" y="3945876"/>
            <a:ext cx="213376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/>
              <a:t>List of values</a:t>
            </a:r>
            <a:endParaRPr lang="en-US" dirty="0"/>
          </a:p>
        </p:txBody>
      </p:sp>
      <p:pic>
        <p:nvPicPr>
          <p:cNvPr id="1026" name="Picture 2" descr="A qr code with black dots&#10;&#10;AI-generated content may be incorrect.">
            <a:extLst>
              <a:ext uri="{FF2B5EF4-FFF2-40B4-BE49-F238E27FC236}">
                <a16:creationId xmlns:a16="http://schemas.microsoft.com/office/drawing/2014/main" id="{76694783-BE7A-EA89-2B80-E0053244D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851" y="4315208"/>
            <a:ext cx="1786706" cy="178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439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CC6A1-B992-FA8F-3C29-11F8A550F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 with the UW Counseling Center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91540-A1AA-6E30-F1E9-274D8F1CB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633472"/>
            <a:ext cx="7203832" cy="35661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Phone: 206.543.1240</a:t>
            </a:r>
          </a:p>
          <a:p>
            <a:r>
              <a:rPr lang="en-US" dirty="0"/>
              <a:t>Location: Schmitz Hall 401</a:t>
            </a:r>
          </a:p>
          <a:p>
            <a:r>
              <a:rPr lang="en-US" dirty="0"/>
              <a:t>Hours: M, W, Th, F: 8:00 am – 5:00 pm, T: 9:30 am – 5:00 pm</a:t>
            </a:r>
          </a:p>
          <a:p>
            <a:r>
              <a:rPr lang="en-US" dirty="0"/>
              <a:t>Let's Talk drop-in spaces:</a:t>
            </a:r>
          </a:p>
          <a:p>
            <a:pPr marL="493395" lvl="1">
              <a:buFont typeface="Courier New" panose="020B0604020202020204" pitchFamily="34" charset="0"/>
              <a:buChar char="o"/>
            </a:pPr>
            <a:r>
              <a:rPr lang="en-US"/>
              <a:t>Ethnic Cultural Center: Tuesdays 2-4 PM</a:t>
            </a:r>
          </a:p>
          <a:p>
            <a:pPr marL="493395" lvl="1">
              <a:buFont typeface="Courier New" panose="020B0604020202020204" pitchFamily="34" charset="0"/>
              <a:buChar char="o"/>
            </a:pPr>
            <a:r>
              <a:rPr lang="en-US"/>
              <a:t>Q Center: Wednesdays 2-4 PM</a:t>
            </a:r>
          </a:p>
          <a:p>
            <a:pPr marL="493395" lvl="1">
              <a:buFont typeface="Courier New" panose="020B0604020202020204" pitchFamily="34" charset="0"/>
              <a:buChar char="o"/>
            </a:pPr>
            <a:r>
              <a:rPr lang="en-US" dirty="0"/>
              <a:t>CIRCLE: Fridays 2-4 PM </a:t>
            </a:r>
          </a:p>
        </p:txBody>
      </p:sp>
      <p:pic>
        <p:nvPicPr>
          <p:cNvPr id="5" name="Picture 4" descr="A qr code with dots&#10;&#10;AI-generated content may be incorrect.">
            <a:extLst>
              <a:ext uri="{FF2B5EF4-FFF2-40B4-BE49-F238E27FC236}">
                <a16:creationId xmlns:a16="http://schemas.microsoft.com/office/drawing/2014/main" id="{E6C0EC0D-FA01-5B43-CAB9-EA928E8EB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1151" y="3177736"/>
            <a:ext cx="2499492" cy="249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427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88BCC0-152D-A9CD-9163-F552EC85E87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877" r="8122"/>
          <a:stretch/>
        </p:blipFill>
        <p:spPr>
          <a:xfrm>
            <a:off x="5671128" y="914399"/>
            <a:ext cx="6520872" cy="5353521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2025DBA-8780-9CA0-2826-FF6E3BD1A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672328" y="6267921"/>
            <a:ext cx="6519672" cy="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A8636C8-4042-8D9B-20C1-CF269D2BB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914400"/>
            <a:ext cx="4261104" cy="1097280"/>
          </a:xfrm>
        </p:spPr>
        <p:txBody>
          <a:bodyPr anchor="t">
            <a:normAutofit/>
          </a:bodyPr>
          <a:lstStyle/>
          <a:p>
            <a:r>
              <a:rPr lang="en-US" sz="3600"/>
              <a:t>Today's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A8A51-B831-3967-914E-66F4151D2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176036"/>
            <a:ext cx="4261104" cy="41218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Stress management</a:t>
            </a:r>
          </a:p>
          <a:p>
            <a:r>
              <a:rPr lang="en-US" sz="2400" dirty="0"/>
              <a:t>School-life balance</a:t>
            </a:r>
          </a:p>
          <a:p>
            <a:r>
              <a:rPr lang="en-US" sz="2400" dirty="0"/>
              <a:t>Finding community</a:t>
            </a:r>
          </a:p>
          <a:p>
            <a:r>
              <a:rPr lang="en-US" sz="2400" dirty="0"/>
              <a:t>Minimizing comparisons to others</a:t>
            </a:r>
          </a:p>
        </p:txBody>
      </p:sp>
    </p:spTree>
    <p:extLst>
      <p:ext uri="{BB962C8B-B14F-4D97-AF65-F5344CB8AC3E}">
        <p14:creationId xmlns:p14="http://schemas.microsoft.com/office/powerpoint/2010/main" val="48070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631C92-F44A-059B-C7FB-06488695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473198"/>
            <a:ext cx="7414029" cy="269686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dirty="0"/>
              <a:t>Understanding and Managing Stress</a:t>
            </a:r>
            <a:endParaRPr lang="en-US" sz="660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B9E2C38-33D2-1944-B9C2-8965AFC61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869" y="4733523"/>
            <a:ext cx="73152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86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11A375-6FF7-682F-D48F-A7289955B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399"/>
            <a:ext cx="3000587" cy="4160520"/>
          </a:xfrm>
        </p:spPr>
        <p:txBody>
          <a:bodyPr anchor="t">
            <a:normAutofit/>
          </a:bodyPr>
          <a:lstStyle/>
          <a:p>
            <a:r>
              <a:rPr lang="en-US" sz="3600" dirty="0"/>
              <a:t>Sources of Stress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ADA91C-AD52-A530-A898-AD6E69874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3B47C83-3688-E644-B297-06E1BCD940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523132"/>
              </p:ext>
            </p:extLst>
          </p:nvPr>
        </p:nvGraphicFramePr>
        <p:xfrm>
          <a:off x="4303332" y="891606"/>
          <a:ext cx="7216416" cy="5111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309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DF684-5C67-6B6D-FE83-CEE3C08FF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Stress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5F179-2B86-F18F-4F30-874D75018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558522"/>
            <a:ext cx="5444502" cy="364111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/>
            <a:r>
              <a:rPr lang="en-US" sz="2400" dirty="0"/>
              <a:t>Anxiety</a:t>
            </a:r>
          </a:p>
          <a:p>
            <a:pPr marL="342900" indent="-342900"/>
            <a:r>
              <a:rPr lang="en-US" sz="2400" dirty="0"/>
              <a:t>Difficulty focusing</a:t>
            </a:r>
          </a:p>
          <a:p>
            <a:pPr marL="342900" indent="-342900"/>
            <a:r>
              <a:rPr lang="en-US" sz="2400" dirty="0"/>
              <a:t>Low motivation</a:t>
            </a:r>
          </a:p>
          <a:p>
            <a:pPr marL="342900" indent="-342900"/>
            <a:r>
              <a:rPr lang="en-US" sz="2400" dirty="0"/>
              <a:t>Procrastination</a:t>
            </a:r>
          </a:p>
          <a:p>
            <a:pPr marL="342900" indent="-342900"/>
            <a:r>
              <a:rPr lang="en-US" sz="2400" dirty="0"/>
              <a:t>Irregular sleep patterns</a:t>
            </a:r>
          </a:p>
          <a:p>
            <a:pPr marL="342900" indent="-342900"/>
            <a:r>
              <a:rPr lang="en-US" sz="2400" dirty="0"/>
              <a:t>Hopelessness/helplessness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3E21D07-AB1E-852A-87C9-7908C2C42561}"/>
              </a:ext>
            </a:extLst>
          </p:cNvPr>
          <p:cNvSpPr txBox="1">
            <a:spLocks/>
          </p:cNvSpPr>
          <p:nvPr/>
        </p:nvSpPr>
        <p:spPr>
          <a:xfrm>
            <a:off x="6101496" y="2561020"/>
            <a:ext cx="5444502" cy="36411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87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3776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7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7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51560" indent="-28575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7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7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400" dirty="0"/>
              <a:t>Depression</a:t>
            </a:r>
          </a:p>
          <a:p>
            <a:pPr marL="342900" indent="-342900"/>
            <a:r>
              <a:rPr lang="en-US" sz="2400" dirty="0"/>
              <a:t>Tiredness, fatigue</a:t>
            </a:r>
          </a:p>
          <a:p>
            <a:pPr marL="342900" indent="-342900"/>
            <a:r>
              <a:rPr lang="en-US" sz="2400" dirty="0"/>
              <a:t>Isolation</a:t>
            </a:r>
          </a:p>
          <a:p>
            <a:pPr marL="342900" indent="-342900"/>
            <a:r>
              <a:rPr lang="en-US" sz="2400" dirty="0"/>
              <a:t>Lowered or increased appetite</a:t>
            </a:r>
          </a:p>
          <a:p>
            <a:pPr marL="342900" indent="-342900"/>
            <a:r>
              <a:rPr lang="en-US" sz="2400" dirty="0"/>
              <a:t>Rumination, worst-case thinking</a:t>
            </a:r>
          </a:p>
          <a:p>
            <a:pPr marL="342900" indent="-342900"/>
            <a:r>
              <a:rPr lang="en-US" sz="2400" dirty="0"/>
              <a:t>And more</a:t>
            </a:r>
          </a:p>
        </p:txBody>
      </p:sp>
    </p:spTree>
    <p:extLst>
      <p:ext uri="{BB962C8B-B14F-4D97-AF65-F5344CB8AC3E}">
        <p14:creationId xmlns:p14="http://schemas.microsoft.com/office/powerpoint/2010/main" val="2338664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3C8441-E711-B286-E608-DF3EA1418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399"/>
            <a:ext cx="3000587" cy="4160520"/>
          </a:xfrm>
        </p:spPr>
        <p:txBody>
          <a:bodyPr anchor="t">
            <a:normAutofit/>
          </a:bodyPr>
          <a:lstStyle/>
          <a:p>
            <a:r>
              <a:rPr lang="en-US" sz="3600" dirty="0"/>
              <a:t>Navigating Stress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ADA91C-AD52-A530-A898-AD6E69874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A09D112-6344-4E76-EA4B-6CE08C56BF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484982"/>
              </p:ext>
            </p:extLst>
          </p:nvPr>
        </p:nvGraphicFramePr>
        <p:xfrm>
          <a:off x="4303332" y="891606"/>
          <a:ext cx="7216416" cy="5111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7286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FCE029E-5073-4498-8104-8427AA987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EFF515C-2521-4964-9DAC-2BFB8EC86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0" y="6274446"/>
            <a:ext cx="3739896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9588218-AF49-4C7E-67B2-79A44D34A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000433"/>
            <a:ext cx="3099816" cy="1809655"/>
          </a:xfrm>
        </p:spPr>
        <p:txBody>
          <a:bodyPr>
            <a:normAutofit/>
          </a:bodyPr>
          <a:lstStyle/>
          <a:p>
            <a:r>
              <a:rPr lang="en-US" sz="3600" dirty="0"/>
              <a:t>Stress Management</a:t>
            </a:r>
            <a:br>
              <a:rPr lang="en-US" sz="3600" dirty="0"/>
            </a:br>
            <a:r>
              <a:rPr lang="en-US" sz="3600" dirty="0"/>
              <a:t>Techniques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432FA185-CD51-4CF3-0882-E1F1158233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13360"/>
              </p:ext>
            </p:extLst>
          </p:nvPr>
        </p:nvGraphicFramePr>
        <p:xfrm>
          <a:off x="4325537" y="1014984"/>
          <a:ext cx="7205472" cy="5288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1742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F63E2F-733D-B2E0-6D50-51D15DE29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473198"/>
            <a:ext cx="7414029" cy="269686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dirty="0"/>
              <a:t>School-Life Balance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B9E2C38-33D2-1944-B9C2-8965AFC61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869" y="4733523"/>
            <a:ext cx="73152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787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923EA6-CACF-55AF-D56A-CDBF3B6BE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400"/>
            <a:ext cx="3794760" cy="4144684"/>
          </a:xfrm>
        </p:spPr>
        <p:txBody>
          <a:bodyPr anchor="t">
            <a:normAutofit/>
          </a:bodyPr>
          <a:lstStyle/>
          <a:p>
            <a:r>
              <a:rPr lang="en-US" dirty="0"/>
              <a:t>School-Life Balance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6BBBE-2588-F437-5D5A-1621B2492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8072" y="1051559"/>
            <a:ext cx="6382937" cy="524865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200" dirty="0"/>
              <a:t>Remember: You are more than just a student</a:t>
            </a:r>
          </a:p>
          <a:p>
            <a:r>
              <a:rPr lang="en-US" sz="2200" dirty="0"/>
              <a:t>Dedicate time and energy to your needs outside of academics</a:t>
            </a:r>
          </a:p>
          <a:p>
            <a:r>
              <a:rPr lang="en-US" sz="2200" dirty="0"/>
              <a:t>Maintain a schedule that works for you... and adjust as needed</a:t>
            </a:r>
          </a:p>
          <a:p>
            <a:r>
              <a:rPr lang="en-US" sz="2200" dirty="0"/>
              <a:t>Take breaks</a:t>
            </a:r>
          </a:p>
          <a:p>
            <a:r>
              <a:rPr lang="en-US" sz="2200" dirty="0"/>
              <a:t>Identify effective ways to take a break</a:t>
            </a:r>
            <a:endParaRPr lang="en-US"/>
          </a:p>
          <a:p>
            <a:r>
              <a:rPr lang="en-US" sz="2200" dirty="0"/>
              <a:t>Practice self-care</a:t>
            </a:r>
          </a:p>
          <a:p>
            <a:r>
              <a:rPr lang="en-US" sz="2200" dirty="0"/>
              <a:t>Build and engage your support system</a:t>
            </a:r>
          </a:p>
          <a:p>
            <a:r>
              <a:rPr lang="en-US" sz="2200" dirty="0"/>
              <a:t>Ask for help. No one succeeds alone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0694E1F-471C-4340-BE4B-28F2BF7D7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627278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qr code with black dots&#10;&#10;AI-generated content may be incorrect.">
            <a:extLst>
              <a:ext uri="{FF2B5EF4-FFF2-40B4-BE49-F238E27FC236}">
                <a16:creationId xmlns:a16="http://schemas.microsoft.com/office/drawing/2014/main" id="{8211E050-5360-F23A-211E-742877406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9220" y="3847770"/>
            <a:ext cx="2052802" cy="20133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28C161D-41E2-5A72-3286-17C0DDB94C90}"/>
              </a:ext>
            </a:extLst>
          </p:cNvPr>
          <p:cNvSpPr txBox="1"/>
          <p:nvPr/>
        </p:nvSpPr>
        <p:spPr>
          <a:xfrm>
            <a:off x="935572" y="3589335"/>
            <a:ext cx="320064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99 Self-Care Ideas</a:t>
            </a:r>
          </a:p>
        </p:txBody>
      </p:sp>
    </p:spTree>
    <p:extLst>
      <p:ext uri="{BB962C8B-B14F-4D97-AF65-F5344CB8AC3E}">
        <p14:creationId xmlns:p14="http://schemas.microsoft.com/office/powerpoint/2010/main" val="2799577682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or_x0020_of_x0020_Presentation xmlns="72681926-8403-4359-a5c9-30e9ed28d6d3" xsi:nil="true"/>
    <TaxCatchAll xmlns="ab06a5aa-8e31-4bdb-9b13-38c58a92ec8a" xsi:nil="true"/>
    <Tag xmlns="72681926-8403-4359-a5c9-30e9ed28d6d3" xsi:nil="true"/>
    <Presentation_x0020_By xmlns="72681926-8403-4359-a5c9-30e9ed28d6d3" xsi:nil="true"/>
    <lcf76f155ced4ddcb4097134ff3c332f xmlns="72681926-8403-4359-a5c9-30e9ed28d6d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924F31D49C1F48AE8C5C7C6CAC5B0C" ma:contentTypeVersion="21" ma:contentTypeDescription="Create a new document." ma:contentTypeScope="" ma:versionID="f7600fe52275be7b53c08c5a20ef9759">
  <xsd:schema xmlns:xsd="http://www.w3.org/2001/XMLSchema" xmlns:xs="http://www.w3.org/2001/XMLSchema" xmlns:p="http://schemas.microsoft.com/office/2006/metadata/properties" xmlns:ns2="72681926-8403-4359-a5c9-30e9ed28d6d3" xmlns:ns3="2aad4cd5-9caa-4a6f-befa-6b9c6f36c2fc" xmlns:ns4="ab06a5aa-8e31-4bdb-9b13-38c58a92ec8a" targetNamespace="http://schemas.microsoft.com/office/2006/metadata/properties" ma:root="true" ma:fieldsID="7b96298836aeccb691bb3ac19d59e742" ns2:_="" ns3:_="" ns4:_="">
    <xsd:import namespace="72681926-8403-4359-a5c9-30e9ed28d6d3"/>
    <xsd:import namespace="2aad4cd5-9caa-4a6f-befa-6b9c6f36c2fc"/>
    <xsd:import namespace="ab06a5aa-8e31-4bdb-9b13-38c58a92e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Descriptor_x0020_of_x0020_Presentation" minOccurs="0"/>
                <xsd:element ref="ns2:Tag" minOccurs="0"/>
                <xsd:element ref="ns2:Presentation_x0020_By" minOccurs="0"/>
                <xsd:element ref="ns2:lcf76f155ced4ddcb4097134ff3c332f" minOccurs="0"/>
                <xsd:element ref="ns4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681926-8403-4359-a5c9-30e9ed28d6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escriptor_x0020_of_x0020_Presentation" ma:index="20" nillable="true" ma:displayName="Includes: " ma:format="Dropdown" ma:internalName="Descriptor_x0020_of_x0020_Presentation">
      <xsd:simpleType>
        <xsd:restriction base="dms:Text">
          <xsd:maxLength value="255"/>
        </xsd:restriction>
      </xsd:simpleType>
    </xsd:element>
    <xsd:element name="Tag" ma:index="21" nillable="true" ma:displayName="Tag" ma:description="Hashtag with descriptors of what is in the presentation" ma:format="Dropdown" ma:internalName="Tag">
      <xsd:simpleType>
        <xsd:restriction base="dms:Text">
          <xsd:maxLength value="255"/>
        </xsd:restriction>
      </xsd:simpleType>
    </xsd:element>
    <xsd:element name="Presentation_x0020_By" ma:index="22" nillable="true" ma:displayName="Presentation By" ma:internalName="Presentation_x0020_By">
      <xsd:simpleType>
        <xsd:restriction base="dms:Text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e20148b9-20a4-48a0-acba-ba52d68a37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ad4cd5-9caa-4a6f-befa-6b9c6f36c2f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06a5aa-8e31-4bdb-9b13-38c58a92ec8a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83d7e569-3a67-48f8-b58a-18e6439d0c5c}" ma:internalName="TaxCatchAll" ma:showField="CatchAllData" ma:web="2aad4cd5-9caa-4a6f-befa-6b9c6f36c2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8C1C21-422C-43D2-B89F-7EEC7E5714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E25D72-EBD0-4265-88D2-F90D45719D6E}">
  <ds:schemaRefs>
    <ds:schemaRef ds:uri="http://schemas.microsoft.com/office/2006/metadata/properties"/>
    <ds:schemaRef ds:uri="http://schemas.microsoft.com/office/infopath/2007/PartnerControls"/>
    <ds:schemaRef ds:uri="72681926-8403-4359-a5c9-30e9ed28d6d3"/>
    <ds:schemaRef ds:uri="ab06a5aa-8e31-4bdb-9b13-38c58a92ec8a"/>
  </ds:schemaRefs>
</ds:datastoreItem>
</file>

<file path=customXml/itemProps3.xml><?xml version="1.0" encoding="utf-8"?>
<ds:datastoreItem xmlns:ds="http://schemas.openxmlformats.org/officeDocument/2006/customXml" ds:itemID="{76A129F2-37AE-4AAB-9C1E-A28E8B5D96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681926-8403-4359-a5c9-30e9ed28d6d3"/>
    <ds:schemaRef ds:uri="2aad4cd5-9caa-4a6f-befa-6b9c6f36c2fc"/>
    <ds:schemaRef ds:uri="ab06a5aa-8e31-4bdb-9b13-38c58a92e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717</Words>
  <Application>Microsoft Office PowerPoint</Application>
  <PresentationFormat>Widescreen</PresentationFormat>
  <Paragraphs>122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Courier New</vt:lpstr>
      <vt:lpstr>Grandview Display</vt:lpstr>
      <vt:lpstr>DashVTI</vt:lpstr>
      <vt:lpstr>Navigating &amp; Thriving in College</vt:lpstr>
      <vt:lpstr>Today's topics</vt:lpstr>
      <vt:lpstr>Understanding and Managing Stress</vt:lpstr>
      <vt:lpstr>Sources of Stress</vt:lpstr>
      <vt:lpstr>Effects of Stress</vt:lpstr>
      <vt:lpstr>Navigating Stress</vt:lpstr>
      <vt:lpstr>Stress Management Techniques</vt:lpstr>
      <vt:lpstr>School-Life Balance</vt:lpstr>
      <vt:lpstr>School-Life Balance Tips</vt:lpstr>
      <vt:lpstr>7 Types of Rest</vt:lpstr>
      <vt:lpstr>Academic Tips for School-Life Balance</vt:lpstr>
      <vt:lpstr>Building Community &amp; Minimizing Comparison to Others</vt:lpstr>
      <vt:lpstr>Building New Connections</vt:lpstr>
      <vt:lpstr>Developing and Cultivating Friendships</vt:lpstr>
      <vt:lpstr>Tips to Connecting with Others</vt:lpstr>
      <vt:lpstr>Navigating a Competitive Environment</vt:lpstr>
      <vt:lpstr>Know Yourself and Your Worth</vt:lpstr>
      <vt:lpstr>Connect with the UW Counseling Center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Armando Sanchez</cp:lastModifiedBy>
  <cp:revision>968</cp:revision>
  <dcterms:created xsi:type="dcterms:W3CDTF">2025-02-25T16:37:59Z</dcterms:created>
  <dcterms:modified xsi:type="dcterms:W3CDTF">2025-02-26T22:27:45Z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0x01010073924F31D49C1F48AE8C5C7C6CAC5B0C</vt:lpwstr>
  </property>
  <property fmtid="{D5CDD505-2E9C-101B-9397-08002B2CF9AE}" pid="3" name="MediaServiceImageTags">
    <vt:lpwstr/>
  </property>
</Properties>
</file>